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BCD"/>
          </a:solidFill>
        </a:fill>
      </a:tcStyle>
    </a:wholeTbl>
    <a:band2H>
      <a:tcTxStyle b="def" i="def"/>
      <a:tcStyle>
        <a:tcBdr/>
        <a:fill>
          <a:solidFill>
            <a:srgbClr val="F3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4F9"/>
          </a:solidFill>
        </a:fill>
      </a:tcStyle>
    </a:wholeTbl>
    <a:band2H>
      <a:tcTxStyle b="def" i="def"/>
      <a:tcStyle>
        <a:tcBdr/>
        <a:fill>
          <a:solidFill>
            <a:srgbClr val="F3EBF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BDF"/>
          </a:solidFill>
        </a:fill>
      </a:tcStyle>
    </a:wholeTbl>
    <a:band2H>
      <a:tcTxStyle b="def" i="def"/>
      <a:tcStyle>
        <a:tcBdr/>
        <a:fill>
          <a:solidFill>
            <a:srgbClr val="EA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9" name="Shape 129"/>
          <p:cNvSpPr/>
          <p:nvPr>
            <p:ph type="sldImg"/>
          </p:nvPr>
        </p:nvSpPr>
        <p:spPr>
          <a:xfrm>
            <a:off x="1143000" y="685800"/>
            <a:ext cx="4572000" cy="3429000"/>
          </a:xfrm>
          <a:prstGeom prst="rect">
            <a:avLst/>
          </a:prstGeom>
        </p:spPr>
        <p:txBody>
          <a:bodyPr/>
          <a:lstStyle/>
          <a:p>
            <a:pPr/>
          </a:p>
        </p:txBody>
      </p:sp>
      <p:sp>
        <p:nvSpPr>
          <p:cNvPr id="130" name="Shape 13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Gill Sans MT"/>
      </a:defRPr>
    </a:lvl1pPr>
    <a:lvl2pPr indent="228600" defTabSz="457200" latinLnBrk="0">
      <a:defRPr sz="1200">
        <a:latin typeface="+mn-lt"/>
        <a:ea typeface="+mn-ea"/>
        <a:cs typeface="+mn-cs"/>
        <a:sym typeface="Gill Sans MT"/>
      </a:defRPr>
    </a:lvl2pPr>
    <a:lvl3pPr indent="457200" defTabSz="457200" latinLnBrk="0">
      <a:defRPr sz="1200">
        <a:latin typeface="+mn-lt"/>
        <a:ea typeface="+mn-ea"/>
        <a:cs typeface="+mn-cs"/>
        <a:sym typeface="Gill Sans MT"/>
      </a:defRPr>
    </a:lvl3pPr>
    <a:lvl4pPr indent="685800" defTabSz="457200" latinLnBrk="0">
      <a:defRPr sz="1200">
        <a:latin typeface="+mn-lt"/>
        <a:ea typeface="+mn-ea"/>
        <a:cs typeface="+mn-cs"/>
        <a:sym typeface="Gill Sans MT"/>
      </a:defRPr>
    </a:lvl4pPr>
    <a:lvl5pPr indent="914400" defTabSz="457200" latinLnBrk="0">
      <a:defRPr sz="1200">
        <a:latin typeface="+mn-lt"/>
        <a:ea typeface="+mn-ea"/>
        <a:cs typeface="+mn-cs"/>
        <a:sym typeface="Gill Sans MT"/>
      </a:defRPr>
    </a:lvl5pPr>
    <a:lvl6pPr indent="1143000" defTabSz="457200" latinLnBrk="0">
      <a:defRPr sz="1200">
        <a:latin typeface="+mn-lt"/>
        <a:ea typeface="+mn-ea"/>
        <a:cs typeface="+mn-cs"/>
        <a:sym typeface="Gill Sans MT"/>
      </a:defRPr>
    </a:lvl6pPr>
    <a:lvl7pPr indent="1371600" defTabSz="457200" latinLnBrk="0">
      <a:defRPr sz="1200">
        <a:latin typeface="+mn-lt"/>
        <a:ea typeface="+mn-ea"/>
        <a:cs typeface="+mn-cs"/>
        <a:sym typeface="Gill Sans MT"/>
      </a:defRPr>
    </a:lvl7pPr>
    <a:lvl8pPr indent="1600200" defTabSz="457200" latinLnBrk="0">
      <a:defRPr sz="1200">
        <a:latin typeface="+mn-lt"/>
        <a:ea typeface="+mn-ea"/>
        <a:cs typeface="+mn-cs"/>
        <a:sym typeface="Gill Sans MT"/>
      </a:defRPr>
    </a:lvl8pPr>
    <a:lvl9pPr indent="1828800" defTabSz="457200" latinLnBrk="0">
      <a:defRPr sz="1200">
        <a:latin typeface="+mn-lt"/>
        <a:ea typeface="+mn-ea"/>
        <a:cs typeface="+mn-cs"/>
        <a:sym typeface="Gill Sans MT"/>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4"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15" name="Picture 6" descr="Picture 6"/>
          <p:cNvPicPr>
            <a:picLocks noChangeAspect="1"/>
          </p:cNvPicPr>
          <p:nvPr/>
        </p:nvPicPr>
        <p:blipFill>
          <a:blip r:embed="rId2">
            <a:extLst/>
          </a:blip>
          <a:srcRect l="0" t="1538" r="0" b="0"/>
          <a:stretch>
            <a:fillRect/>
          </a:stretch>
        </p:blipFill>
        <p:spPr>
          <a:xfrm>
            <a:off x="0" y="6126480"/>
            <a:ext cx="12192000" cy="731524"/>
          </a:xfrm>
          <a:prstGeom prst="rect">
            <a:avLst/>
          </a:prstGeom>
          <a:ln w="12700">
            <a:miter lim="400000"/>
          </a:ln>
        </p:spPr>
      </p:pic>
      <p:sp>
        <p:nvSpPr>
          <p:cNvPr id="16" name="Straight Connector 9"/>
          <p:cNvSpPr/>
          <p:nvPr/>
        </p:nvSpPr>
        <p:spPr>
          <a:xfrm>
            <a:off x="0" y="6128413"/>
            <a:ext cx="12192000" cy="1"/>
          </a:xfrm>
          <a:prstGeom prst="line">
            <a:avLst/>
          </a:prstGeom>
          <a:ln w="12700">
            <a:solidFill>
              <a:srgbClr val="000001">
                <a:alpha val="20000"/>
              </a:srgbClr>
            </a:solidFill>
          </a:ln>
        </p:spPr>
        <p:txBody>
          <a:bodyPr lIns="45719" rIns="45719"/>
          <a:lstStyle/>
          <a:p>
            <a:pPr/>
          </a:p>
        </p:txBody>
      </p:sp>
      <p:sp>
        <p:nvSpPr>
          <p:cNvPr id="17" name="Title Text"/>
          <p:cNvSpPr txBox="1"/>
          <p:nvPr>
            <p:ph type="title"/>
          </p:nvPr>
        </p:nvSpPr>
        <p:spPr>
          <a:xfrm>
            <a:off x="2417778" y="802297"/>
            <a:ext cx="8637074" cy="2541432"/>
          </a:xfrm>
          <a:prstGeom prst="rect">
            <a:avLst/>
          </a:prstGeom>
        </p:spPr>
        <p:txBody>
          <a:bodyPr lIns="0" tIns="0" rIns="0" bIns="0" anchor="b"/>
          <a:lstStyle>
            <a:lvl1pPr>
              <a:defRPr sz="6600"/>
            </a:lvl1pPr>
          </a:lstStyle>
          <a:p>
            <a:pPr/>
            <a:r>
              <a:t>Title Text</a:t>
            </a:r>
          </a:p>
        </p:txBody>
      </p:sp>
      <p:sp>
        <p:nvSpPr>
          <p:cNvPr id="18" name="Body Level One…"/>
          <p:cNvSpPr txBox="1"/>
          <p:nvPr>
            <p:ph type="body" sz="quarter" idx="1"/>
          </p:nvPr>
        </p:nvSpPr>
        <p:spPr>
          <a:xfrm>
            <a:off x="2417779" y="3531203"/>
            <a:ext cx="8637073" cy="977622"/>
          </a:xfrm>
          <a:prstGeom prst="rect">
            <a:avLst/>
          </a:prstGeom>
        </p:spPr>
        <p:txBody>
          <a:bodyPr lIns="91439" tIns="91439" rIns="91439" bIns="91439"/>
          <a:lstStyle>
            <a:lvl1pPr marL="0" indent="0">
              <a:buClrTx/>
              <a:buSzTx/>
              <a:buFontTx/>
              <a:buNone/>
              <a:defRPr cap="all" sz="1800"/>
            </a:lvl1pPr>
            <a:lvl2pPr marL="0" indent="457200">
              <a:buClrTx/>
              <a:buSzTx/>
              <a:buFontTx/>
              <a:buNone/>
              <a:defRPr cap="all" sz="1800"/>
            </a:lvl2pPr>
            <a:lvl3pPr marL="0" indent="914400">
              <a:buClrTx/>
              <a:buSzTx/>
              <a:buFontTx/>
              <a:buNone/>
              <a:defRPr cap="all" sz="1800"/>
            </a:lvl3pPr>
            <a:lvl4pPr marL="0" indent="1371600">
              <a:buClrTx/>
              <a:buSzTx/>
              <a:buFontTx/>
              <a:buNone/>
              <a:defRPr cap="all" sz="1800"/>
            </a:lvl4pPr>
            <a:lvl5pPr marL="0" indent="1828800">
              <a:buClrTx/>
              <a:buSzTx/>
              <a:buFontTx/>
              <a:buNone/>
              <a:defRPr cap="all" sz="1800"/>
            </a:lvl5pPr>
          </a:lstStyle>
          <a:p>
            <a:pPr/>
            <a:r>
              <a:t>Body Level One</a:t>
            </a:r>
          </a:p>
          <a:p>
            <a:pPr lvl="1"/>
            <a:r>
              <a:t>Body Level Two</a:t>
            </a:r>
          </a:p>
          <a:p>
            <a:pPr lvl="2"/>
            <a:r>
              <a:t>Body Level Three</a:t>
            </a:r>
          </a:p>
          <a:p>
            <a:pPr lvl="3"/>
            <a:r>
              <a:t>Body Level Four</a:t>
            </a:r>
          </a:p>
          <a:p>
            <a:pPr lvl="4"/>
            <a:r>
              <a:t>Body Level Five</a:t>
            </a:r>
          </a:p>
        </p:txBody>
      </p:sp>
      <p:sp>
        <p:nvSpPr>
          <p:cNvPr id="19" name="Straight Connector 14"/>
          <p:cNvSpPr/>
          <p:nvPr/>
        </p:nvSpPr>
        <p:spPr>
          <a:xfrm>
            <a:off x="2417779" y="3528541"/>
            <a:ext cx="8637073" cy="1"/>
          </a:xfrm>
          <a:prstGeom prst="line">
            <a:avLst/>
          </a:prstGeom>
          <a:ln w="31750">
            <a:solidFill>
              <a:schemeClr val="accent1"/>
            </a:solidFill>
          </a:ln>
        </p:spPr>
        <p:txBody>
          <a:bodyPr lIns="45719" rIns="45719"/>
          <a:lstStyle/>
          <a:p>
            <a:pPr/>
          </a:p>
        </p:txBody>
      </p:sp>
      <p:sp>
        <p:nvSpPr>
          <p:cNvPr id="20" name="Slide Number"/>
          <p:cNvSpPr txBox="1"/>
          <p:nvPr>
            <p:ph type="sldNum" sz="quarter" idx="2"/>
          </p:nvPr>
        </p:nvSpPr>
        <p:spPr>
          <a:xfrm>
            <a:off x="1749007" y="798972"/>
            <a:ext cx="499676" cy="523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7"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28" name="Picture 6" descr="Picture 6"/>
          <p:cNvPicPr>
            <a:picLocks noChangeAspect="1"/>
          </p:cNvPicPr>
          <p:nvPr/>
        </p:nvPicPr>
        <p:blipFill>
          <a:blip r:embed="rId2">
            <a:extLst/>
          </a:blip>
          <a:srcRect l="0" t="1538" r="0" b="0"/>
          <a:stretch>
            <a:fillRect/>
          </a:stretch>
        </p:blipFill>
        <p:spPr>
          <a:xfrm>
            <a:off x="0" y="6126480"/>
            <a:ext cx="12192000" cy="731524"/>
          </a:xfrm>
          <a:prstGeom prst="rect">
            <a:avLst/>
          </a:prstGeom>
          <a:ln w="12700">
            <a:miter lim="400000"/>
          </a:ln>
        </p:spPr>
      </p:pic>
      <p:sp>
        <p:nvSpPr>
          <p:cNvPr id="29" name="Straight Connector 9"/>
          <p:cNvSpPr/>
          <p:nvPr/>
        </p:nvSpPr>
        <p:spPr>
          <a:xfrm>
            <a:off x="0" y="6128413"/>
            <a:ext cx="12192000" cy="1"/>
          </a:xfrm>
          <a:prstGeom prst="line">
            <a:avLst/>
          </a:prstGeom>
          <a:ln w="12700">
            <a:solidFill>
              <a:srgbClr val="000001">
                <a:alpha val="20000"/>
              </a:srgbClr>
            </a:solidFill>
          </a:ln>
        </p:spPr>
        <p:txBody>
          <a:bodyPr lIns="45719" rIns="45719"/>
          <a:lstStyle/>
          <a:p>
            <a:pPr/>
          </a:p>
        </p:txBody>
      </p:sp>
      <p:sp>
        <p:nvSpPr>
          <p:cNvPr id="30" name="Title Text"/>
          <p:cNvSpPr txBox="1"/>
          <p:nvPr>
            <p:ph type="title"/>
          </p:nvPr>
        </p:nvSpPr>
        <p:spPr>
          <a:xfrm>
            <a:off x="1451579" y="804519"/>
            <a:ext cx="9603276" cy="1049236"/>
          </a:xfrm>
          <a:prstGeom prst="rect">
            <a:avLst/>
          </a:prstGeom>
        </p:spPr>
        <p:txBody>
          <a:bodyPr/>
          <a:lstStyle/>
          <a:p>
            <a:pPr/>
            <a:r>
              <a:t>Title Text</a:t>
            </a:r>
          </a:p>
        </p:txBody>
      </p:sp>
      <p:sp>
        <p:nvSpPr>
          <p:cNvPr id="31" name="Body Level One…"/>
          <p:cNvSpPr txBox="1"/>
          <p:nvPr>
            <p:ph type="body" sz="half" idx="1"/>
          </p:nvPr>
        </p:nvSpPr>
        <p:spPr>
          <a:xfrm>
            <a:off x="1451579" y="2015732"/>
            <a:ext cx="9603276" cy="34506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2" name="Straight Connector 32"/>
          <p:cNvSpPr/>
          <p:nvPr/>
        </p:nvSpPr>
        <p:spPr>
          <a:xfrm>
            <a:off x="1453896" y="1847088"/>
            <a:ext cx="9607523" cy="1"/>
          </a:xfrm>
          <a:prstGeom prst="line">
            <a:avLst/>
          </a:prstGeom>
          <a:ln w="31750">
            <a:solidFill>
              <a:schemeClr val="accent1"/>
            </a:solidFill>
          </a:ln>
        </p:spPr>
        <p:txBody>
          <a:bodyPr lIns="45719" rIns="45719"/>
          <a:lstStyle/>
          <a:p>
            <a:pP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40"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41" name="Picture 6" descr="Picture 6"/>
          <p:cNvPicPr>
            <a:picLocks noChangeAspect="1"/>
          </p:cNvPicPr>
          <p:nvPr/>
        </p:nvPicPr>
        <p:blipFill>
          <a:blip r:embed="rId2">
            <a:extLst/>
          </a:blip>
          <a:srcRect l="0" t="1538" r="0" b="0"/>
          <a:stretch>
            <a:fillRect/>
          </a:stretch>
        </p:blipFill>
        <p:spPr>
          <a:xfrm>
            <a:off x="0" y="6126480"/>
            <a:ext cx="12192000" cy="731524"/>
          </a:xfrm>
          <a:prstGeom prst="rect">
            <a:avLst/>
          </a:prstGeom>
          <a:ln w="12700">
            <a:miter lim="400000"/>
          </a:ln>
        </p:spPr>
      </p:pic>
      <p:sp>
        <p:nvSpPr>
          <p:cNvPr id="42" name="Straight Connector 9"/>
          <p:cNvSpPr/>
          <p:nvPr/>
        </p:nvSpPr>
        <p:spPr>
          <a:xfrm>
            <a:off x="0" y="6128413"/>
            <a:ext cx="12192000" cy="1"/>
          </a:xfrm>
          <a:prstGeom prst="line">
            <a:avLst/>
          </a:prstGeom>
          <a:ln w="12700">
            <a:solidFill>
              <a:srgbClr val="000001">
                <a:alpha val="20000"/>
              </a:srgbClr>
            </a:solidFill>
          </a:ln>
        </p:spPr>
        <p:txBody>
          <a:bodyPr lIns="45719" rIns="45719"/>
          <a:lstStyle/>
          <a:p>
            <a:pPr/>
          </a:p>
        </p:txBody>
      </p:sp>
      <p:sp>
        <p:nvSpPr>
          <p:cNvPr id="43" name="Title Text"/>
          <p:cNvSpPr txBox="1"/>
          <p:nvPr>
            <p:ph type="title"/>
          </p:nvPr>
        </p:nvSpPr>
        <p:spPr>
          <a:xfrm>
            <a:off x="1454239" y="1756130"/>
            <a:ext cx="8643154" cy="1887951"/>
          </a:xfrm>
          <a:prstGeom prst="rect">
            <a:avLst/>
          </a:prstGeom>
        </p:spPr>
        <p:txBody>
          <a:bodyPr anchor="b"/>
          <a:lstStyle>
            <a:lvl1pPr>
              <a:defRPr sz="3600"/>
            </a:lvl1pPr>
          </a:lstStyle>
          <a:p>
            <a:pPr/>
            <a:r>
              <a:t>Title Text</a:t>
            </a:r>
          </a:p>
        </p:txBody>
      </p:sp>
      <p:sp>
        <p:nvSpPr>
          <p:cNvPr id="44" name="Body Level One…"/>
          <p:cNvSpPr txBox="1"/>
          <p:nvPr>
            <p:ph type="body" sz="quarter" idx="1"/>
          </p:nvPr>
        </p:nvSpPr>
        <p:spPr>
          <a:xfrm>
            <a:off x="1454239" y="3806195"/>
            <a:ext cx="8630447" cy="1012930"/>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45" name="Straight Connector 14"/>
          <p:cNvSpPr/>
          <p:nvPr/>
        </p:nvSpPr>
        <p:spPr>
          <a:xfrm>
            <a:off x="1454239" y="3804985"/>
            <a:ext cx="8630447" cy="1"/>
          </a:xfrm>
          <a:prstGeom prst="line">
            <a:avLst/>
          </a:prstGeom>
          <a:ln w="31750">
            <a:solidFill>
              <a:schemeClr val="accent1"/>
            </a:solidFill>
          </a:ln>
        </p:spPr>
        <p:txBody>
          <a:bodyPr lIns="45719" rIns="45719"/>
          <a:lstStyle/>
          <a:p>
            <a:pP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53"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54" name="Picture 6" descr="Picture 6"/>
          <p:cNvPicPr>
            <a:picLocks noChangeAspect="1"/>
          </p:cNvPicPr>
          <p:nvPr/>
        </p:nvPicPr>
        <p:blipFill>
          <a:blip r:embed="rId2">
            <a:extLst/>
          </a:blip>
          <a:srcRect l="0" t="1538" r="0" b="0"/>
          <a:stretch>
            <a:fillRect/>
          </a:stretch>
        </p:blipFill>
        <p:spPr>
          <a:xfrm>
            <a:off x="0" y="6126480"/>
            <a:ext cx="12192000" cy="731524"/>
          </a:xfrm>
          <a:prstGeom prst="rect">
            <a:avLst/>
          </a:prstGeom>
          <a:ln w="12700">
            <a:miter lim="400000"/>
          </a:ln>
        </p:spPr>
      </p:pic>
      <p:sp>
        <p:nvSpPr>
          <p:cNvPr id="55" name="Straight Connector 9"/>
          <p:cNvSpPr/>
          <p:nvPr/>
        </p:nvSpPr>
        <p:spPr>
          <a:xfrm>
            <a:off x="0" y="6128413"/>
            <a:ext cx="12192000" cy="1"/>
          </a:xfrm>
          <a:prstGeom prst="line">
            <a:avLst/>
          </a:prstGeom>
          <a:ln w="12700">
            <a:solidFill>
              <a:srgbClr val="000001">
                <a:alpha val="20000"/>
              </a:srgbClr>
            </a:solidFill>
          </a:ln>
        </p:spPr>
        <p:txBody>
          <a:bodyPr lIns="45719" rIns="45719"/>
          <a:lstStyle/>
          <a:p>
            <a:pPr/>
          </a:p>
        </p:txBody>
      </p:sp>
      <p:sp>
        <p:nvSpPr>
          <p:cNvPr id="56" name="Title Text"/>
          <p:cNvSpPr txBox="1"/>
          <p:nvPr>
            <p:ph type="title"/>
          </p:nvPr>
        </p:nvSpPr>
        <p:spPr>
          <a:xfrm>
            <a:off x="1449216" y="804889"/>
            <a:ext cx="9605636" cy="1059306"/>
          </a:xfrm>
          <a:prstGeom prst="rect">
            <a:avLst/>
          </a:prstGeom>
        </p:spPr>
        <p:txBody>
          <a:bodyPr/>
          <a:lstStyle/>
          <a:p>
            <a:pPr/>
            <a:r>
              <a:t>Title Text</a:t>
            </a:r>
          </a:p>
        </p:txBody>
      </p:sp>
      <p:sp>
        <p:nvSpPr>
          <p:cNvPr id="57" name="Body Level One…"/>
          <p:cNvSpPr txBox="1"/>
          <p:nvPr>
            <p:ph type="body" sz="quarter" idx="1"/>
          </p:nvPr>
        </p:nvSpPr>
        <p:spPr>
          <a:xfrm>
            <a:off x="1447331" y="2010878"/>
            <a:ext cx="4645153" cy="344859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traight Connector 34"/>
          <p:cNvSpPr/>
          <p:nvPr/>
        </p:nvSpPr>
        <p:spPr>
          <a:xfrm>
            <a:off x="1453896" y="1847088"/>
            <a:ext cx="9607523" cy="1"/>
          </a:xfrm>
          <a:prstGeom prst="line">
            <a:avLst/>
          </a:prstGeom>
          <a:ln w="31750">
            <a:solidFill>
              <a:schemeClr val="accent1"/>
            </a:solidFill>
          </a:ln>
        </p:spPr>
        <p:txBody>
          <a:bodyPr lIns="45719" rIns="45719"/>
          <a:lstStyle/>
          <a:p>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66"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67" name="Picture 6" descr="Picture 6"/>
          <p:cNvPicPr>
            <a:picLocks noChangeAspect="1"/>
          </p:cNvPicPr>
          <p:nvPr/>
        </p:nvPicPr>
        <p:blipFill>
          <a:blip r:embed="rId2">
            <a:extLst/>
          </a:blip>
          <a:srcRect l="0" t="1538" r="0" b="0"/>
          <a:stretch>
            <a:fillRect/>
          </a:stretch>
        </p:blipFill>
        <p:spPr>
          <a:xfrm>
            <a:off x="0" y="6126480"/>
            <a:ext cx="12192000" cy="731524"/>
          </a:xfrm>
          <a:prstGeom prst="rect">
            <a:avLst/>
          </a:prstGeom>
          <a:ln w="12700">
            <a:miter lim="400000"/>
          </a:ln>
        </p:spPr>
      </p:pic>
      <p:sp>
        <p:nvSpPr>
          <p:cNvPr id="68" name="Straight Connector 9"/>
          <p:cNvSpPr/>
          <p:nvPr/>
        </p:nvSpPr>
        <p:spPr>
          <a:xfrm>
            <a:off x="0" y="6128413"/>
            <a:ext cx="12192000" cy="1"/>
          </a:xfrm>
          <a:prstGeom prst="line">
            <a:avLst/>
          </a:prstGeom>
          <a:ln w="12700">
            <a:solidFill>
              <a:srgbClr val="000001">
                <a:alpha val="20000"/>
              </a:srgbClr>
            </a:solidFill>
          </a:ln>
        </p:spPr>
        <p:txBody>
          <a:bodyPr lIns="45719" rIns="45719"/>
          <a:lstStyle/>
          <a:p>
            <a:pPr/>
          </a:p>
        </p:txBody>
      </p:sp>
      <p:sp>
        <p:nvSpPr>
          <p:cNvPr id="69" name="Title Text"/>
          <p:cNvSpPr txBox="1"/>
          <p:nvPr>
            <p:ph type="title"/>
          </p:nvPr>
        </p:nvSpPr>
        <p:spPr>
          <a:xfrm>
            <a:off x="1447191" y="804162"/>
            <a:ext cx="9607661" cy="1056320"/>
          </a:xfrm>
          <a:prstGeom prst="rect">
            <a:avLst/>
          </a:prstGeom>
        </p:spPr>
        <p:txBody>
          <a:bodyPr/>
          <a:lstStyle/>
          <a:p>
            <a:pPr/>
            <a:r>
              <a:t>Title Text</a:t>
            </a:r>
          </a:p>
        </p:txBody>
      </p:sp>
      <p:sp>
        <p:nvSpPr>
          <p:cNvPr id="70" name="Body Level One…"/>
          <p:cNvSpPr txBox="1"/>
          <p:nvPr>
            <p:ph type="body" sz="quarter" idx="1"/>
          </p:nvPr>
        </p:nvSpPr>
        <p:spPr>
          <a:xfrm>
            <a:off x="1447191" y="2019549"/>
            <a:ext cx="4645153" cy="801944"/>
          </a:xfrm>
          <a:prstGeom prst="rect">
            <a:avLst/>
          </a:prstGeom>
        </p:spPr>
        <p:txBody>
          <a:bodyPr anchor="b"/>
          <a:lstStyle>
            <a:lvl1pPr marL="0" indent="0">
              <a:lnSpc>
                <a:spcPct val="100000"/>
              </a:lnSpc>
              <a:buClrTx/>
              <a:buSzTx/>
              <a:buFontTx/>
              <a:buNone/>
              <a:defRPr cap="all" sz="2200">
                <a:solidFill>
                  <a:schemeClr val="accent1"/>
                </a:solidFill>
              </a:defRPr>
            </a:lvl1pPr>
            <a:lvl2pPr marL="0" indent="457200">
              <a:lnSpc>
                <a:spcPct val="100000"/>
              </a:lnSpc>
              <a:buClrTx/>
              <a:buSzTx/>
              <a:buFontTx/>
              <a:buNone/>
              <a:defRPr cap="all" sz="2200">
                <a:solidFill>
                  <a:schemeClr val="accent1"/>
                </a:solidFill>
              </a:defRPr>
            </a:lvl2pPr>
            <a:lvl3pPr marL="0" indent="914400">
              <a:lnSpc>
                <a:spcPct val="100000"/>
              </a:lnSpc>
              <a:buClrTx/>
              <a:buSzTx/>
              <a:buFontTx/>
              <a:buNone/>
              <a:defRPr cap="all" sz="2200">
                <a:solidFill>
                  <a:schemeClr val="accent1"/>
                </a:solidFill>
              </a:defRPr>
            </a:lvl3pPr>
            <a:lvl4pPr marL="0" indent="1371600">
              <a:lnSpc>
                <a:spcPct val="100000"/>
              </a:lnSpc>
              <a:buClrTx/>
              <a:buSzTx/>
              <a:buFontTx/>
              <a:buNone/>
              <a:defRPr cap="all" sz="2200">
                <a:solidFill>
                  <a:schemeClr val="accent1"/>
                </a:solidFill>
              </a:defRPr>
            </a:lvl4pPr>
            <a:lvl5pPr marL="0" indent="1828800">
              <a:lnSpc>
                <a:spcPct val="100000"/>
              </a:lnSpc>
              <a:buClrTx/>
              <a:buSzTx/>
              <a:buFontTx/>
              <a:buNone/>
              <a:defRPr cap="all" sz="22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71" name="Text Placeholder 4"/>
          <p:cNvSpPr/>
          <p:nvPr>
            <p:ph type="body" sz="quarter" idx="21"/>
          </p:nvPr>
        </p:nvSpPr>
        <p:spPr>
          <a:xfrm>
            <a:off x="6412362" y="2023003"/>
            <a:ext cx="4645153" cy="802238"/>
          </a:xfrm>
          <a:prstGeom prst="rect">
            <a:avLst/>
          </a:prstGeom>
        </p:spPr>
        <p:txBody>
          <a:bodyPr anchor="b"/>
          <a:lstStyle/>
          <a:p>
            <a:pPr marL="0" indent="0">
              <a:lnSpc>
                <a:spcPct val="100000"/>
              </a:lnSpc>
              <a:buClrTx/>
              <a:buSzTx/>
              <a:buFontTx/>
              <a:buNone/>
              <a:defRPr cap="all" sz="2200">
                <a:solidFill>
                  <a:schemeClr val="accent1"/>
                </a:solidFill>
              </a:defRPr>
            </a:pPr>
          </a:p>
        </p:txBody>
      </p:sp>
      <p:sp>
        <p:nvSpPr>
          <p:cNvPr id="72" name="Straight Connector 28"/>
          <p:cNvSpPr/>
          <p:nvPr/>
        </p:nvSpPr>
        <p:spPr>
          <a:xfrm>
            <a:off x="1453896" y="1847088"/>
            <a:ext cx="9607523" cy="1"/>
          </a:xfrm>
          <a:prstGeom prst="line">
            <a:avLst/>
          </a:prstGeom>
          <a:ln w="31750">
            <a:solidFill>
              <a:schemeClr val="accent1"/>
            </a:solidFill>
          </a:ln>
        </p:spPr>
        <p:txBody>
          <a:bodyPr lIns="45719" rIns="45719"/>
          <a:lstStyle/>
          <a:p>
            <a:pPr/>
          </a:p>
        </p:txBody>
      </p:sp>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80"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81" name="Picture 6" descr="Picture 6"/>
          <p:cNvPicPr>
            <a:picLocks noChangeAspect="1"/>
          </p:cNvPicPr>
          <p:nvPr/>
        </p:nvPicPr>
        <p:blipFill>
          <a:blip r:embed="rId2">
            <a:extLst/>
          </a:blip>
          <a:srcRect l="0" t="1538" r="0" b="0"/>
          <a:stretch>
            <a:fillRect/>
          </a:stretch>
        </p:blipFill>
        <p:spPr>
          <a:xfrm>
            <a:off x="0" y="6126480"/>
            <a:ext cx="12192000" cy="731524"/>
          </a:xfrm>
          <a:prstGeom prst="rect">
            <a:avLst/>
          </a:prstGeom>
          <a:ln w="12700">
            <a:miter lim="400000"/>
          </a:ln>
        </p:spPr>
      </p:pic>
      <p:sp>
        <p:nvSpPr>
          <p:cNvPr id="82" name="Straight Connector 9"/>
          <p:cNvSpPr/>
          <p:nvPr/>
        </p:nvSpPr>
        <p:spPr>
          <a:xfrm>
            <a:off x="0" y="6128413"/>
            <a:ext cx="12192000" cy="1"/>
          </a:xfrm>
          <a:prstGeom prst="line">
            <a:avLst/>
          </a:prstGeom>
          <a:ln w="12700">
            <a:solidFill>
              <a:srgbClr val="000001">
                <a:alpha val="20000"/>
              </a:srgbClr>
            </a:solidFill>
          </a:ln>
        </p:spPr>
        <p:txBody>
          <a:bodyPr lIns="45719" rIns="45719"/>
          <a:lstStyle/>
          <a:p>
            <a:pPr/>
          </a:p>
        </p:txBody>
      </p:sp>
      <p:sp>
        <p:nvSpPr>
          <p:cNvPr id="83" name="Title Text"/>
          <p:cNvSpPr txBox="1"/>
          <p:nvPr>
            <p:ph type="title"/>
          </p:nvPr>
        </p:nvSpPr>
        <p:spPr>
          <a:xfrm>
            <a:off x="1451579" y="804519"/>
            <a:ext cx="9603276" cy="1049236"/>
          </a:xfrm>
          <a:prstGeom prst="rect">
            <a:avLst/>
          </a:prstGeom>
        </p:spPr>
        <p:txBody>
          <a:bodyPr/>
          <a:lstStyle/>
          <a:p>
            <a:pPr/>
            <a:r>
              <a:t>Title Text</a:t>
            </a:r>
          </a:p>
        </p:txBody>
      </p:sp>
      <p:sp>
        <p:nvSpPr>
          <p:cNvPr id="84" name="Straight Connector 24"/>
          <p:cNvSpPr/>
          <p:nvPr/>
        </p:nvSpPr>
        <p:spPr>
          <a:xfrm>
            <a:off x="1453896" y="1847088"/>
            <a:ext cx="9607523" cy="1"/>
          </a:xfrm>
          <a:prstGeom prst="line">
            <a:avLst/>
          </a:prstGeom>
          <a:ln w="31750">
            <a:solidFill>
              <a:schemeClr val="accent1"/>
            </a:solidFill>
          </a:ln>
        </p:spPr>
        <p:txBody>
          <a:bodyPr lIns="45719" rIns="45719"/>
          <a:lstStyle/>
          <a:p>
            <a:pP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99"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100" name="Picture 6" descr="Picture 6"/>
          <p:cNvPicPr>
            <a:picLocks noChangeAspect="1"/>
          </p:cNvPicPr>
          <p:nvPr/>
        </p:nvPicPr>
        <p:blipFill>
          <a:blip r:embed="rId2">
            <a:extLst/>
          </a:blip>
          <a:srcRect l="0" t="1538" r="0" b="0"/>
          <a:stretch>
            <a:fillRect/>
          </a:stretch>
        </p:blipFill>
        <p:spPr>
          <a:xfrm>
            <a:off x="0" y="6126480"/>
            <a:ext cx="12192000" cy="731524"/>
          </a:xfrm>
          <a:prstGeom prst="rect">
            <a:avLst/>
          </a:prstGeom>
          <a:ln w="12700">
            <a:miter lim="400000"/>
          </a:ln>
        </p:spPr>
      </p:pic>
      <p:sp>
        <p:nvSpPr>
          <p:cNvPr id="101" name="Straight Connector 9"/>
          <p:cNvSpPr/>
          <p:nvPr/>
        </p:nvSpPr>
        <p:spPr>
          <a:xfrm>
            <a:off x="0" y="6128413"/>
            <a:ext cx="12192000" cy="1"/>
          </a:xfrm>
          <a:prstGeom prst="line">
            <a:avLst/>
          </a:prstGeom>
          <a:ln w="12700">
            <a:solidFill>
              <a:srgbClr val="000001">
                <a:alpha val="20000"/>
              </a:srgbClr>
            </a:solidFill>
          </a:ln>
        </p:spPr>
        <p:txBody>
          <a:bodyPr lIns="45719" rIns="45719"/>
          <a:lstStyle/>
          <a:p>
            <a:pPr/>
          </a:p>
        </p:txBody>
      </p:sp>
      <p:sp>
        <p:nvSpPr>
          <p:cNvPr id="102" name="Title Text"/>
          <p:cNvSpPr txBox="1"/>
          <p:nvPr>
            <p:ph type="title"/>
          </p:nvPr>
        </p:nvSpPr>
        <p:spPr>
          <a:xfrm>
            <a:off x="1444671" y="798972"/>
            <a:ext cx="3273100" cy="2247118"/>
          </a:xfrm>
          <a:prstGeom prst="rect">
            <a:avLst/>
          </a:prstGeom>
        </p:spPr>
        <p:txBody>
          <a:bodyPr anchor="b"/>
          <a:lstStyle>
            <a:lvl1pPr>
              <a:defRPr sz="2400"/>
            </a:lvl1pPr>
          </a:lstStyle>
          <a:p>
            <a:pPr/>
            <a:r>
              <a:t>Title Text</a:t>
            </a:r>
          </a:p>
        </p:txBody>
      </p:sp>
      <p:sp>
        <p:nvSpPr>
          <p:cNvPr id="103" name="Body Level One…"/>
          <p:cNvSpPr txBox="1"/>
          <p:nvPr>
            <p:ph type="body" sz="half" idx="1"/>
          </p:nvPr>
        </p:nvSpPr>
        <p:spPr>
          <a:xfrm>
            <a:off x="5043713" y="798974"/>
            <a:ext cx="6012471" cy="4658827"/>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104" name="Text Placeholder 3"/>
          <p:cNvSpPr/>
          <p:nvPr>
            <p:ph type="body" sz="quarter" idx="21"/>
          </p:nvPr>
        </p:nvSpPr>
        <p:spPr>
          <a:xfrm>
            <a:off x="1444671" y="3205490"/>
            <a:ext cx="3275014" cy="2248182"/>
          </a:xfrm>
          <a:prstGeom prst="rect">
            <a:avLst/>
          </a:prstGeom>
        </p:spPr>
        <p:txBody>
          <a:bodyPr/>
          <a:lstStyle/>
          <a:p>
            <a:pPr marL="0" indent="0">
              <a:buClrTx/>
              <a:buSzTx/>
              <a:buFontTx/>
              <a:buNone/>
              <a:defRPr sz="1600"/>
            </a:pPr>
          </a:p>
        </p:txBody>
      </p:sp>
      <p:sp>
        <p:nvSpPr>
          <p:cNvPr id="105" name="Straight Connector 16"/>
          <p:cNvSpPr/>
          <p:nvPr/>
        </p:nvSpPr>
        <p:spPr>
          <a:xfrm>
            <a:off x="1448280" y="3205490"/>
            <a:ext cx="3269490" cy="1"/>
          </a:xfrm>
          <a:prstGeom prst="line">
            <a:avLst/>
          </a:prstGeom>
          <a:ln w="31750">
            <a:solidFill>
              <a:schemeClr val="accent1"/>
            </a:solidFill>
          </a:ln>
        </p:spPr>
        <p:txBody>
          <a:bodyPr lIns="45719" rIns="45719"/>
          <a:lstStyle/>
          <a:p>
            <a:pP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13"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114" name="Picture 6" descr="Picture 6"/>
          <p:cNvPicPr>
            <a:picLocks noChangeAspect="1"/>
          </p:cNvPicPr>
          <p:nvPr/>
        </p:nvPicPr>
        <p:blipFill>
          <a:blip r:embed="rId2">
            <a:extLst/>
          </a:blip>
          <a:srcRect l="0" t="1538" r="0" b="0"/>
          <a:stretch>
            <a:fillRect/>
          </a:stretch>
        </p:blipFill>
        <p:spPr>
          <a:xfrm>
            <a:off x="0" y="6126480"/>
            <a:ext cx="12192000" cy="731524"/>
          </a:xfrm>
          <a:prstGeom prst="rect">
            <a:avLst/>
          </a:prstGeom>
          <a:ln w="12700">
            <a:miter lim="400000"/>
          </a:ln>
        </p:spPr>
      </p:pic>
      <p:sp>
        <p:nvSpPr>
          <p:cNvPr id="115" name="Straight Connector 9"/>
          <p:cNvSpPr/>
          <p:nvPr/>
        </p:nvSpPr>
        <p:spPr>
          <a:xfrm>
            <a:off x="0" y="6128413"/>
            <a:ext cx="12192000" cy="1"/>
          </a:xfrm>
          <a:prstGeom prst="line">
            <a:avLst/>
          </a:prstGeom>
          <a:ln w="12700">
            <a:solidFill>
              <a:srgbClr val="000001">
                <a:alpha val="20000"/>
              </a:srgbClr>
            </a:solidFill>
          </a:ln>
        </p:spPr>
        <p:txBody>
          <a:bodyPr lIns="45719" rIns="45719"/>
          <a:lstStyle/>
          <a:p>
            <a:pPr/>
          </a:p>
        </p:txBody>
      </p:sp>
      <p:grpSp>
        <p:nvGrpSpPr>
          <p:cNvPr id="118" name="Group 7"/>
          <p:cNvGrpSpPr/>
          <p:nvPr/>
        </p:nvGrpSpPr>
        <p:grpSpPr>
          <a:xfrm>
            <a:off x="7477386" y="482170"/>
            <a:ext cx="4074535" cy="5149101"/>
            <a:chOff x="0" y="0"/>
            <a:chExt cx="4074533" cy="5149100"/>
          </a:xfrm>
        </p:grpSpPr>
        <p:sp>
          <p:nvSpPr>
            <p:cNvPr id="116" name="Rectangle 17"/>
            <p:cNvSpPr/>
            <p:nvPr/>
          </p:nvSpPr>
          <p:spPr>
            <a:xfrm>
              <a:off x="-1" y="0"/>
              <a:ext cx="4074535" cy="5149101"/>
            </a:xfrm>
            <a:prstGeom prst="rect">
              <a:avLst/>
            </a:prstGeom>
            <a:gradFill flip="none" rotWithShape="1">
              <a:gsLst>
                <a:gs pos="0">
                  <a:srgbClr val="000001"/>
                </a:gs>
                <a:gs pos="100000">
                  <a:srgbClr val="191919"/>
                </a:gs>
              </a:gsLst>
              <a:lin ang="5400000" scaled="0"/>
            </a:gradFill>
            <a:ln w="12700" cap="flat">
              <a:noFill/>
              <a:miter lim="400000"/>
            </a:ln>
            <a:effectLst>
              <a:outerShdw sx="100000" sy="100000" kx="0" ky="0" algn="b" rotWithShape="0" blurRad="127000" dist="228600" dir="4740000">
                <a:srgbClr val="000000">
                  <a:alpha val="34000"/>
                </a:srgbClr>
              </a:outerShdw>
            </a:effectLst>
          </p:spPr>
          <p:txBody>
            <a:bodyPr wrap="square" lIns="45719" tIns="45719" rIns="45719" bIns="45719" numCol="1" anchor="t">
              <a:noAutofit/>
            </a:bodyPr>
            <a:lstStyle/>
            <a:p>
              <a:pPr/>
            </a:p>
          </p:txBody>
        </p:sp>
        <p:sp>
          <p:nvSpPr>
            <p:cNvPr id="117" name="Rectangle 18"/>
            <p:cNvSpPr/>
            <p:nvPr/>
          </p:nvSpPr>
          <p:spPr>
            <a:xfrm>
              <a:off x="313059" y="330336"/>
              <a:ext cx="3450290" cy="4466452"/>
            </a:xfrm>
            <a:prstGeom prst="rect">
              <a:avLst/>
            </a:prstGeom>
            <a:gradFill flip="none" rotWithShape="1">
              <a:gsLst>
                <a:gs pos="0">
                  <a:srgbClr val="DADADA"/>
                </a:gs>
                <a:gs pos="100000">
                  <a:srgbClr val="FFFFFE"/>
                </a:gs>
              </a:gsLst>
              <a:lin ang="16200000" scaled="0"/>
            </a:gradFill>
            <a:ln w="50800" cap="flat">
              <a:solidFill>
                <a:srgbClr val="191919"/>
              </a:solidFill>
              <a:prstDash val="solid"/>
              <a:miter lim="800000"/>
            </a:ln>
            <a:effectLst/>
          </p:spPr>
          <p:txBody>
            <a:bodyPr wrap="square" lIns="45719" tIns="45719" rIns="45719" bIns="45719" numCol="1" anchor="t">
              <a:noAutofit/>
            </a:bodyPr>
            <a:lstStyle/>
            <a:p>
              <a:pPr/>
            </a:p>
          </p:txBody>
        </p:sp>
      </p:grpSp>
      <p:sp>
        <p:nvSpPr>
          <p:cNvPr id="119" name="Title Text"/>
          <p:cNvSpPr txBox="1"/>
          <p:nvPr>
            <p:ph type="title"/>
          </p:nvPr>
        </p:nvSpPr>
        <p:spPr>
          <a:xfrm>
            <a:off x="1451205" y="1129513"/>
            <a:ext cx="5532329" cy="1830585"/>
          </a:xfrm>
          <a:prstGeom prst="rect">
            <a:avLst/>
          </a:prstGeom>
        </p:spPr>
        <p:txBody>
          <a:bodyPr anchor="b"/>
          <a:lstStyle/>
          <a:p>
            <a:pPr/>
            <a:r>
              <a:t>Title Text</a:t>
            </a:r>
          </a:p>
        </p:txBody>
      </p:sp>
      <p:sp>
        <p:nvSpPr>
          <p:cNvPr id="120" name="Picture Placeholder 2"/>
          <p:cNvSpPr/>
          <p:nvPr>
            <p:ph type="pic" sz="quarter" idx="21"/>
          </p:nvPr>
        </p:nvSpPr>
        <p:spPr>
          <a:xfrm>
            <a:off x="8124389" y="1122542"/>
            <a:ext cx="2791172" cy="3866328"/>
          </a:xfrm>
          <a:prstGeom prst="rect">
            <a:avLst/>
          </a:prstGeom>
        </p:spPr>
        <p:txBody>
          <a:bodyPr lIns="91439" rIns="91439">
            <a:noAutofit/>
          </a:bodyPr>
          <a:lstStyle/>
          <a:p>
            <a:pPr/>
          </a:p>
        </p:txBody>
      </p:sp>
      <p:sp>
        <p:nvSpPr>
          <p:cNvPr id="121" name="Body Level One…"/>
          <p:cNvSpPr txBox="1"/>
          <p:nvPr>
            <p:ph type="body" sz="quarter" idx="1"/>
          </p:nvPr>
        </p:nvSpPr>
        <p:spPr>
          <a:xfrm>
            <a:off x="1450329" y="3145992"/>
            <a:ext cx="5524404" cy="2003743"/>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22" name="Straight Connector 30"/>
          <p:cNvSpPr/>
          <p:nvPr/>
        </p:nvSpPr>
        <p:spPr>
          <a:xfrm>
            <a:off x="1447382" y="3143605"/>
            <a:ext cx="5527351" cy="1"/>
          </a:xfrm>
          <a:prstGeom prst="line">
            <a:avLst/>
          </a:prstGeom>
          <a:ln w="31750">
            <a:solidFill>
              <a:schemeClr val="accent1"/>
            </a:solidFill>
          </a:ln>
        </p:spPr>
        <p:txBody>
          <a:bodyPr lIns="45719" rIns="45719"/>
          <a:lstStyle/>
          <a:p>
            <a:pPr/>
          </a:p>
        </p:txBody>
      </p:sp>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ECEAE7"/>
            </a:gs>
            <a:gs pos="100000">
              <a:srgbClr val="C9C6C0"/>
            </a:gs>
          </a:gsLst>
          <a:path path="circle">
            <a:fillToRect l="50000" t="50000" r="50000" b="50000"/>
          </a:path>
        </a:gradFill>
      </p:bgPr>
    </p:bg>
    <p:spTree>
      <p:nvGrpSpPr>
        <p:cNvPr id="1" name=""/>
        <p:cNvGrpSpPr/>
        <p:nvPr/>
      </p:nvGrpSpPr>
      <p:grpSpPr>
        <a:xfrm>
          <a:off x="0" y="0"/>
          <a:ext cx="0" cy="0"/>
          <a:chOff x="0" y="0"/>
          <a:chExt cx="0" cy="0"/>
        </a:xfrm>
      </p:grpSpPr>
      <p:sp>
        <p:nvSpPr>
          <p:cNvPr id="2"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pPr/>
          </a:p>
        </p:txBody>
      </p:sp>
      <p:pic>
        <p:nvPicPr>
          <p:cNvPr id="3" name="Picture 6" descr="Picture 6"/>
          <p:cNvPicPr>
            <a:picLocks noChangeAspect="1"/>
          </p:cNvPicPr>
          <p:nvPr/>
        </p:nvPicPr>
        <p:blipFill>
          <a:blip r:embed="rId2">
            <a:extLst/>
          </a:blip>
          <a:srcRect l="0" t="1538" r="0" b="0"/>
          <a:stretch>
            <a:fillRect/>
          </a:stretch>
        </p:blipFill>
        <p:spPr>
          <a:xfrm>
            <a:off x="0" y="6126480"/>
            <a:ext cx="12192000" cy="731524"/>
          </a:xfrm>
          <a:prstGeom prst="rect">
            <a:avLst/>
          </a:prstGeom>
          <a:ln w="12700">
            <a:miter lim="400000"/>
          </a:ln>
        </p:spPr>
      </p:pic>
      <p:sp>
        <p:nvSpPr>
          <p:cNvPr id="4" name="Straight Connector 9"/>
          <p:cNvSpPr/>
          <p:nvPr/>
        </p:nvSpPr>
        <p:spPr>
          <a:xfrm>
            <a:off x="0" y="6128413"/>
            <a:ext cx="12192000" cy="1"/>
          </a:xfrm>
          <a:prstGeom prst="line">
            <a:avLst/>
          </a:prstGeom>
          <a:ln w="12700">
            <a:solidFill>
              <a:srgbClr val="000001">
                <a:alpha val="20000"/>
              </a:srgbClr>
            </a:solidFill>
          </a:ln>
        </p:spPr>
        <p:txBody>
          <a:bodyPr lIns="45719" rIns="45719"/>
          <a:lstStyle/>
          <a:p>
            <a:pPr/>
          </a:p>
        </p:txBody>
      </p:sp>
      <p:sp>
        <p:nvSpPr>
          <p:cNvPr id="5" name="Title Text"/>
          <p:cNvSpPr txBox="1"/>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Title Text</a:t>
            </a:r>
          </a:p>
        </p:txBody>
      </p:sp>
      <p:sp>
        <p:nvSpPr>
          <p:cNvPr id="6"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791403" y="798972"/>
            <a:ext cx="499676" cy="523241"/>
          </a:xfrm>
          <a:prstGeom prst="rect">
            <a:avLst/>
          </a:prstGeom>
          <a:ln w="12700">
            <a:miter lim="400000"/>
          </a:ln>
        </p:spPr>
        <p:txBody>
          <a:bodyPr wrap="none" lIns="45719" rIns="45719">
            <a:spAutoFit/>
          </a:bodyPr>
          <a:lstStyle>
            <a:lvl1pPr algn="r">
              <a:defRPr sz="2800">
                <a:solidFill>
                  <a:schemeClr val="accent1"/>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all" i="0" spc="0" strike="noStrike" sz="3200" u="none">
          <a:solidFill>
            <a:srgbClr val="000000"/>
          </a:solidFill>
          <a:uFillTx/>
          <a:latin typeface="+mn-lt"/>
          <a:ea typeface="+mn-ea"/>
          <a:cs typeface="+mn-cs"/>
          <a:sym typeface="Gill Sans MT"/>
        </a:defRPr>
      </a:lvl1pPr>
      <a:lvl2pPr marL="0" marR="0" indent="0" algn="l" defTabSz="914400" rtl="0" latinLnBrk="0">
        <a:lnSpc>
          <a:spcPct val="90000"/>
        </a:lnSpc>
        <a:spcBef>
          <a:spcPts val="0"/>
        </a:spcBef>
        <a:spcAft>
          <a:spcPts val="0"/>
        </a:spcAft>
        <a:buClrTx/>
        <a:buSzTx/>
        <a:buFontTx/>
        <a:buNone/>
        <a:tabLst/>
        <a:defRPr b="0" baseline="0" cap="all" i="0" spc="0" strike="noStrike" sz="3200" u="none">
          <a:solidFill>
            <a:srgbClr val="000000"/>
          </a:solidFill>
          <a:uFillTx/>
          <a:latin typeface="+mn-lt"/>
          <a:ea typeface="+mn-ea"/>
          <a:cs typeface="+mn-cs"/>
          <a:sym typeface="Gill Sans MT"/>
        </a:defRPr>
      </a:lvl2pPr>
      <a:lvl3pPr marL="0" marR="0" indent="0" algn="l" defTabSz="914400" rtl="0" latinLnBrk="0">
        <a:lnSpc>
          <a:spcPct val="90000"/>
        </a:lnSpc>
        <a:spcBef>
          <a:spcPts val="0"/>
        </a:spcBef>
        <a:spcAft>
          <a:spcPts val="0"/>
        </a:spcAft>
        <a:buClrTx/>
        <a:buSzTx/>
        <a:buFontTx/>
        <a:buNone/>
        <a:tabLst/>
        <a:defRPr b="0" baseline="0" cap="all" i="0" spc="0" strike="noStrike" sz="3200" u="none">
          <a:solidFill>
            <a:srgbClr val="000000"/>
          </a:solidFill>
          <a:uFillTx/>
          <a:latin typeface="+mn-lt"/>
          <a:ea typeface="+mn-ea"/>
          <a:cs typeface="+mn-cs"/>
          <a:sym typeface="Gill Sans MT"/>
        </a:defRPr>
      </a:lvl3pPr>
      <a:lvl4pPr marL="0" marR="0" indent="0" algn="l" defTabSz="914400" rtl="0" latinLnBrk="0">
        <a:lnSpc>
          <a:spcPct val="90000"/>
        </a:lnSpc>
        <a:spcBef>
          <a:spcPts val="0"/>
        </a:spcBef>
        <a:spcAft>
          <a:spcPts val="0"/>
        </a:spcAft>
        <a:buClrTx/>
        <a:buSzTx/>
        <a:buFontTx/>
        <a:buNone/>
        <a:tabLst/>
        <a:defRPr b="0" baseline="0" cap="all" i="0" spc="0" strike="noStrike" sz="3200" u="none">
          <a:solidFill>
            <a:srgbClr val="000000"/>
          </a:solidFill>
          <a:uFillTx/>
          <a:latin typeface="+mn-lt"/>
          <a:ea typeface="+mn-ea"/>
          <a:cs typeface="+mn-cs"/>
          <a:sym typeface="Gill Sans MT"/>
        </a:defRPr>
      </a:lvl4pPr>
      <a:lvl5pPr marL="0" marR="0" indent="0" algn="l" defTabSz="914400" rtl="0" latinLnBrk="0">
        <a:lnSpc>
          <a:spcPct val="90000"/>
        </a:lnSpc>
        <a:spcBef>
          <a:spcPts val="0"/>
        </a:spcBef>
        <a:spcAft>
          <a:spcPts val="0"/>
        </a:spcAft>
        <a:buClrTx/>
        <a:buSzTx/>
        <a:buFontTx/>
        <a:buNone/>
        <a:tabLst/>
        <a:defRPr b="0" baseline="0" cap="all" i="0" spc="0" strike="noStrike" sz="3200" u="none">
          <a:solidFill>
            <a:srgbClr val="000000"/>
          </a:solidFill>
          <a:uFillTx/>
          <a:latin typeface="+mn-lt"/>
          <a:ea typeface="+mn-ea"/>
          <a:cs typeface="+mn-cs"/>
          <a:sym typeface="Gill Sans MT"/>
        </a:defRPr>
      </a:lvl5pPr>
      <a:lvl6pPr marL="0" marR="0" indent="0" algn="l" defTabSz="914400" rtl="0" latinLnBrk="0">
        <a:lnSpc>
          <a:spcPct val="90000"/>
        </a:lnSpc>
        <a:spcBef>
          <a:spcPts val="0"/>
        </a:spcBef>
        <a:spcAft>
          <a:spcPts val="0"/>
        </a:spcAft>
        <a:buClrTx/>
        <a:buSzTx/>
        <a:buFontTx/>
        <a:buNone/>
        <a:tabLst/>
        <a:defRPr b="0" baseline="0" cap="all" i="0" spc="0" strike="noStrike" sz="3200" u="none">
          <a:solidFill>
            <a:srgbClr val="000000"/>
          </a:solidFill>
          <a:uFillTx/>
          <a:latin typeface="+mn-lt"/>
          <a:ea typeface="+mn-ea"/>
          <a:cs typeface="+mn-cs"/>
          <a:sym typeface="Gill Sans MT"/>
        </a:defRPr>
      </a:lvl6pPr>
      <a:lvl7pPr marL="0" marR="0" indent="0" algn="l" defTabSz="914400" rtl="0" latinLnBrk="0">
        <a:lnSpc>
          <a:spcPct val="90000"/>
        </a:lnSpc>
        <a:spcBef>
          <a:spcPts val="0"/>
        </a:spcBef>
        <a:spcAft>
          <a:spcPts val="0"/>
        </a:spcAft>
        <a:buClrTx/>
        <a:buSzTx/>
        <a:buFontTx/>
        <a:buNone/>
        <a:tabLst/>
        <a:defRPr b="0" baseline="0" cap="all" i="0" spc="0" strike="noStrike" sz="3200" u="none">
          <a:solidFill>
            <a:srgbClr val="000000"/>
          </a:solidFill>
          <a:uFillTx/>
          <a:latin typeface="+mn-lt"/>
          <a:ea typeface="+mn-ea"/>
          <a:cs typeface="+mn-cs"/>
          <a:sym typeface="Gill Sans MT"/>
        </a:defRPr>
      </a:lvl7pPr>
      <a:lvl8pPr marL="0" marR="0" indent="0" algn="l" defTabSz="914400" rtl="0" latinLnBrk="0">
        <a:lnSpc>
          <a:spcPct val="90000"/>
        </a:lnSpc>
        <a:spcBef>
          <a:spcPts val="0"/>
        </a:spcBef>
        <a:spcAft>
          <a:spcPts val="0"/>
        </a:spcAft>
        <a:buClrTx/>
        <a:buSzTx/>
        <a:buFontTx/>
        <a:buNone/>
        <a:tabLst/>
        <a:defRPr b="0" baseline="0" cap="all" i="0" spc="0" strike="noStrike" sz="3200" u="none">
          <a:solidFill>
            <a:srgbClr val="000000"/>
          </a:solidFill>
          <a:uFillTx/>
          <a:latin typeface="+mn-lt"/>
          <a:ea typeface="+mn-ea"/>
          <a:cs typeface="+mn-cs"/>
          <a:sym typeface="Gill Sans MT"/>
        </a:defRPr>
      </a:lvl8pPr>
      <a:lvl9pPr marL="0" marR="0" indent="0" algn="l" defTabSz="914400" rtl="0" latinLnBrk="0">
        <a:lnSpc>
          <a:spcPct val="90000"/>
        </a:lnSpc>
        <a:spcBef>
          <a:spcPts val="0"/>
        </a:spcBef>
        <a:spcAft>
          <a:spcPts val="0"/>
        </a:spcAft>
        <a:buClrTx/>
        <a:buSzTx/>
        <a:buFontTx/>
        <a:buNone/>
        <a:tabLst/>
        <a:defRPr b="0" baseline="0" cap="all" i="0" spc="0" strike="noStrike" sz="3200" u="none">
          <a:solidFill>
            <a:srgbClr val="000000"/>
          </a:solidFill>
          <a:uFillTx/>
          <a:latin typeface="+mn-lt"/>
          <a:ea typeface="+mn-ea"/>
          <a:cs typeface="+mn-cs"/>
          <a:sym typeface="Gill Sans MT"/>
        </a:defRPr>
      </a:lvl9pPr>
    </p:titleStyle>
    <p:bodyStyle>
      <a:lvl1pPr marL="228600" marR="0" indent="-2286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solidFill>
            <a:srgbClr val="000000"/>
          </a:solidFill>
          <a:uFillTx/>
          <a:latin typeface="+mn-lt"/>
          <a:ea typeface="+mn-ea"/>
          <a:cs typeface="+mn-cs"/>
          <a:sym typeface="Gill Sans MT"/>
        </a:defRPr>
      </a:lvl1pPr>
      <a:lvl2pPr marL="711200" marR="0" indent="-2540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solidFill>
            <a:srgbClr val="000000"/>
          </a:solidFill>
          <a:uFillTx/>
          <a:latin typeface="+mn-lt"/>
          <a:ea typeface="+mn-ea"/>
          <a:cs typeface="+mn-cs"/>
          <a:sym typeface="Gill Sans MT"/>
        </a:defRPr>
      </a:lvl2pPr>
      <a:lvl3pPr marL="1200150" marR="0" indent="-28575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solidFill>
            <a:srgbClr val="000000"/>
          </a:solidFill>
          <a:uFillTx/>
          <a:latin typeface="+mn-lt"/>
          <a:ea typeface="+mn-ea"/>
          <a:cs typeface="+mn-cs"/>
          <a:sym typeface="Gill Sans MT"/>
        </a:defRPr>
      </a:lvl3pPr>
      <a:lvl4pPr marL="1698171" marR="0" indent="-326571"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solidFill>
            <a:srgbClr val="000000"/>
          </a:solidFill>
          <a:uFillTx/>
          <a:latin typeface="+mn-lt"/>
          <a:ea typeface="+mn-ea"/>
          <a:cs typeface="+mn-cs"/>
          <a:sym typeface="Gill Sans MT"/>
        </a:defRPr>
      </a:lvl4pPr>
      <a:lvl5pPr marL="2209800" marR="0" indent="-3810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solidFill>
            <a:srgbClr val="000000"/>
          </a:solidFill>
          <a:uFillTx/>
          <a:latin typeface="+mn-lt"/>
          <a:ea typeface="+mn-ea"/>
          <a:cs typeface="+mn-cs"/>
          <a:sym typeface="Gill Sans MT"/>
        </a:defRPr>
      </a:lvl5pPr>
      <a:lvl6pPr marL="2667000" marR="0" indent="-3810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solidFill>
            <a:srgbClr val="000000"/>
          </a:solidFill>
          <a:uFillTx/>
          <a:latin typeface="+mn-lt"/>
          <a:ea typeface="+mn-ea"/>
          <a:cs typeface="+mn-cs"/>
          <a:sym typeface="Gill Sans MT"/>
        </a:defRPr>
      </a:lvl6pPr>
      <a:lvl7pPr marL="3124200" marR="0" indent="-3810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solidFill>
            <a:srgbClr val="000000"/>
          </a:solidFill>
          <a:uFillTx/>
          <a:latin typeface="+mn-lt"/>
          <a:ea typeface="+mn-ea"/>
          <a:cs typeface="+mn-cs"/>
          <a:sym typeface="Gill Sans MT"/>
        </a:defRPr>
      </a:lvl7pPr>
      <a:lvl8pPr marL="3581400" marR="0" indent="-3810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solidFill>
            <a:srgbClr val="000000"/>
          </a:solidFill>
          <a:uFillTx/>
          <a:latin typeface="+mn-lt"/>
          <a:ea typeface="+mn-ea"/>
          <a:cs typeface="+mn-cs"/>
          <a:sym typeface="Gill Sans MT"/>
        </a:defRPr>
      </a:lvl8pPr>
      <a:lvl9pPr marL="4038600" marR="0" indent="-381000" algn="l" defTabSz="914400" rtl="0" latinLnBrk="0">
        <a:lnSpc>
          <a:spcPct val="120000"/>
        </a:lnSpc>
        <a:spcBef>
          <a:spcPts val="1000"/>
        </a:spcBef>
        <a:spcAft>
          <a:spcPts val="0"/>
        </a:spcAft>
        <a:buClr>
          <a:schemeClr val="accent1"/>
        </a:buClr>
        <a:buSzPct val="100000"/>
        <a:buFont typeface="Arial"/>
        <a:buChar char="•"/>
        <a:tabLst/>
        <a:defRPr b="0" baseline="0" cap="none" i="0" spc="0" strike="noStrike" sz="2000" u="none">
          <a:solidFill>
            <a:srgbClr val="000000"/>
          </a:solidFill>
          <a:uFillTx/>
          <a:latin typeface="+mn-lt"/>
          <a:ea typeface="+mn-ea"/>
          <a:cs typeface="+mn-cs"/>
          <a:sym typeface="Gill Sans MT"/>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Gill Sans MT"/>
        </a:defRPr>
      </a:lvl1pPr>
      <a:lvl2pPr marL="0" marR="0" indent="457200" algn="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Gill Sans MT"/>
        </a:defRPr>
      </a:lvl2pPr>
      <a:lvl3pPr marL="0" marR="0" indent="914400" algn="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Gill Sans MT"/>
        </a:defRPr>
      </a:lvl3pPr>
      <a:lvl4pPr marL="0" marR="0" indent="1371600" algn="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Gill Sans MT"/>
        </a:defRPr>
      </a:lvl4pPr>
      <a:lvl5pPr marL="0" marR="0" indent="1828800" algn="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Gill Sans MT"/>
        </a:defRPr>
      </a:lvl5pPr>
      <a:lvl6pPr marL="0" marR="0" indent="2286000" algn="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Gill Sans MT"/>
        </a:defRPr>
      </a:lvl6pPr>
      <a:lvl7pPr marL="0" marR="0" indent="2743200" algn="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Gill Sans MT"/>
        </a:defRPr>
      </a:lvl7pPr>
      <a:lvl8pPr marL="0" marR="0" indent="3200400" algn="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Gill Sans MT"/>
        </a:defRPr>
      </a:lvl8pPr>
      <a:lvl9pPr marL="0" marR="0" indent="3657600" algn="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Gill Sans M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Picture 4" descr="Picture 4"/>
          <p:cNvPicPr>
            <a:picLocks noChangeAspect="1"/>
          </p:cNvPicPr>
          <p:nvPr/>
        </p:nvPicPr>
        <p:blipFill>
          <a:blip r:embed="rId2">
            <a:extLst/>
          </a:blip>
          <a:stretch>
            <a:fillRect/>
          </a:stretch>
        </p:blipFill>
        <p:spPr>
          <a:xfrm>
            <a:off x="0" y="9525"/>
            <a:ext cx="12192000" cy="7524750"/>
          </a:xfrm>
          <a:prstGeom prst="rect">
            <a:avLst/>
          </a:prstGeom>
          <a:ln w="12700">
            <a:miter lim="400000"/>
          </a:ln>
        </p:spPr>
      </p:pic>
      <p:sp>
        <p:nvSpPr>
          <p:cNvPr id="133" name="Title 1"/>
          <p:cNvSpPr txBox="1"/>
          <p:nvPr>
            <p:ph type="ctrTitle"/>
          </p:nvPr>
        </p:nvSpPr>
        <p:spPr>
          <a:xfrm>
            <a:off x="847725" y="3771900"/>
            <a:ext cx="7391400" cy="2387600"/>
          </a:xfrm>
          <a:prstGeom prst="rect">
            <a:avLst/>
          </a:prstGeom>
        </p:spPr>
        <p:txBody>
          <a:bodyPr/>
          <a:lstStyle>
            <a:lvl1pPr>
              <a:defRPr>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Arial Black"/>
                <a:ea typeface="Arial Black"/>
                <a:cs typeface="Arial Black"/>
                <a:sym typeface="Arial Black"/>
              </a:defRPr>
            </a:lvl1pPr>
          </a:lstStyle>
          <a:p>
            <a:pPr/>
            <a:r>
              <a:t>PESACH 2023</a:t>
            </a:r>
          </a:p>
        </p:txBody>
      </p:sp>
      <p:sp>
        <p:nvSpPr>
          <p:cNvPr id="134" name="Subtitle 2"/>
          <p:cNvSpPr txBox="1"/>
          <p:nvPr>
            <p:ph type="subTitle" sz="quarter" idx="1"/>
          </p:nvPr>
        </p:nvSpPr>
        <p:spPr>
          <a:xfrm>
            <a:off x="7500938" y="5435600"/>
            <a:ext cx="4557713" cy="657225"/>
          </a:xfrm>
          <a:prstGeom prst="rect">
            <a:avLst/>
          </a:prstGeom>
        </p:spPr>
        <p:txBody>
          <a:bodyPr/>
          <a:lstStyle>
            <a:lvl1pPr>
              <a:lnSpc>
                <a:spcPct val="108000"/>
              </a:lnSpc>
              <a:defRPr b="1" sz="2900">
                <a:solidFill>
                  <a:srgbClr val="FF0000"/>
                </a:solidFill>
              </a:defRPr>
            </a:lvl1pPr>
          </a:lstStyle>
          <a:p>
            <a:pPr/>
            <a:r>
              <a:t>by Dr Hadassah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1"/>
          <p:cNvSpPr txBox="1"/>
          <p:nvPr>
            <p:ph type="title"/>
          </p:nvPr>
        </p:nvSpPr>
        <p:spPr>
          <a:xfrm>
            <a:off x="990600" y="695586"/>
            <a:ext cx="9603276" cy="1049236"/>
          </a:xfrm>
          <a:prstGeom prst="rect">
            <a:avLst/>
          </a:prstGeom>
        </p:spPr>
        <p:txBody>
          <a:bodyPr/>
          <a:lstStyle>
            <a:lvl1pPr>
              <a:defRPr b="1"/>
            </a:lvl1pPr>
          </a:lstStyle>
          <a:p>
            <a:pPr/>
            <a:r>
              <a:t>1 Cor 11:23-26</a:t>
            </a:r>
          </a:p>
        </p:txBody>
      </p:sp>
      <p:sp>
        <p:nvSpPr>
          <p:cNvPr id="160" name="Content Placeholder 2"/>
          <p:cNvSpPr txBox="1"/>
          <p:nvPr>
            <p:ph type="body" idx="1"/>
          </p:nvPr>
        </p:nvSpPr>
        <p:spPr>
          <a:xfrm>
            <a:off x="990599" y="2015732"/>
            <a:ext cx="10591801" cy="3450614"/>
          </a:xfrm>
          <a:prstGeom prst="rect">
            <a:avLst/>
          </a:prstGeom>
        </p:spPr>
        <p:txBody>
          <a:bodyPr/>
          <a:lstStyle/>
          <a:p>
            <a:pPr marL="0" indent="0" defTabSz="813816">
              <a:spcBef>
                <a:spcPts val="800"/>
              </a:spcBef>
              <a:buSzTx/>
              <a:buNone/>
              <a:defRPr sz="2136"/>
            </a:pPr>
            <a:r>
              <a:t>23 For I received from the Lord that which I also delivered to you: that the Lord Jesus on the same night in which He was betrayed took bread;</a:t>
            </a:r>
          </a:p>
          <a:p>
            <a:pPr marL="0" indent="0" defTabSz="813816">
              <a:spcBef>
                <a:spcPts val="800"/>
              </a:spcBef>
              <a:buSzTx/>
              <a:buNone/>
              <a:defRPr sz="2136"/>
            </a:pPr>
            <a:r>
              <a:t>24 and when He had given thanks, He broke it and said, "Take, eat; this is My body which is broken for you; do this in remembrance of Me."</a:t>
            </a:r>
          </a:p>
          <a:p>
            <a:pPr marL="0" indent="0" defTabSz="813816">
              <a:spcBef>
                <a:spcPts val="800"/>
              </a:spcBef>
              <a:buSzTx/>
              <a:buNone/>
              <a:defRPr sz="2136"/>
            </a:pPr>
            <a:r>
              <a:t>25 In the same manner He also took the cup after supper, saying, "This cup is the new covenant in My blood. This do, as often as you drink it, in remembrance of Me."</a:t>
            </a:r>
          </a:p>
          <a:p>
            <a:pPr marL="0" indent="0" defTabSz="813816">
              <a:spcBef>
                <a:spcPts val="800"/>
              </a:spcBef>
              <a:buSzTx/>
              <a:buNone/>
              <a:defRPr sz="2136"/>
            </a:pPr>
            <a:r>
              <a:t>26 For as often as you eat this bread and drink this cup, you proclaim the Lord's death till He comes.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prstGeom prst="rect">
            <a:avLst/>
          </a:prstGeom>
        </p:spPr>
        <p:txBody>
          <a:bodyPr/>
          <a:lstStyle/>
          <a:p>
            <a:pPr/>
          </a:p>
        </p:txBody>
      </p:sp>
      <p:sp>
        <p:nvSpPr>
          <p:cNvPr id="163" name="Content Placeholder 2"/>
          <p:cNvSpPr txBox="1"/>
          <p:nvPr>
            <p:ph type="body" sz="half" idx="1"/>
          </p:nvPr>
        </p:nvSpPr>
        <p:spPr>
          <a:prstGeom prst="rect">
            <a:avLst/>
          </a:prstGeom>
        </p:spPr>
        <p:txBody>
          <a:bodyPr/>
          <a:lstStyle>
            <a:lvl1pPr marL="0" indent="0">
              <a:buSzTx/>
              <a:buNone/>
              <a:defRPr sz="2400"/>
            </a:lvl1pPr>
          </a:lstStyle>
          <a:p>
            <a:pPr/>
            <a:r>
              <a:t>Yeshua was crucified on erev Pesach, buried during Unleavened Bread, and was resurrected on First fruits.  The feast of Pentecost was the day the Ruach HaKodesh (Holy Spirit) fell on believers in fulfilment of the promise given by our Lord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prstGeom prst="rect">
            <a:avLst/>
          </a:prstGeom>
        </p:spPr>
        <p:txBody>
          <a:bodyPr/>
          <a:lstStyle>
            <a:lvl1pPr>
              <a:defRPr b="1"/>
            </a:lvl1pPr>
          </a:lstStyle>
          <a:p>
            <a:pPr/>
            <a:r>
              <a:t>Exodus 6:6-7</a:t>
            </a:r>
          </a:p>
        </p:txBody>
      </p:sp>
      <p:sp>
        <p:nvSpPr>
          <p:cNvPr id="166" name="Content Placeholder 2"/>
          <p:cNvSpPr txBox="1"/>
          <p:nvPr>
            <p:ph type="body" sz="half" idx="1"/>
          </p:nvPr>
        </p:nvSpPr>
        <p:spPr>
          <a:prstGeom prst="rect">
            <a:avLst/>
          </a:prstGeom>
        </p:spPr>
        <p:txBody>
          <a:bodyPr/>
          <a:lstStyle/>
          <a:p>
            <a:pPr marL="0" indent="0">
              <a:buSzTx/>
              <a:buNone/>
              <a:defRPr sz="2400"/>
            </a:pPr>
            <a:r>
              <a:t>6 Therefore say to the children of Israel: ‘I am the Lord; I will bring you out from under the burdens of the Egyptians, I will rescue you from their bondage, and I will redeem you with [a]an outstretched arm and with great judgments. </a:t>
            </a:r>
          </a:p>
          <a:p>
            <a:pPr marL="0" indent="0">
              <a:buSzTx/>
              <a:buNone/>
              <a:defRPr sz="2400"/>
            </a:pPr>
            <a:r>
              <a:t>7 I will take you as My people, and I will be your God. Then you shall know that I am the Lord your God who brings you out from under the burdens of the Egyptians.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Picture 4" descr="Picture 4"/>
          <p:cNvPicPr>
            <a:picLocks noChangeAspect="1"/>
          </p:cNvPicPr>
          <p:nvPr/>
        </p:nvPicPr>
        <p:blipFill>
          <a:blip r:embed="rId2">
            <a:alphaModFix amt="39773"/>
            <a:extLst/>
          </a:blip>
          <a:srcRect l="0" t="30000" r="0" b="22916"/>
          <a:stretch>
            <a:fillRect/>
          </a:stretch>
        </p:blipFill>
        <p:spPr>
          <a:xfrm>
            <a:off x="2765076" y="3730521"/>
            <a:ext cx="8405054" cy="2638255"/>
          </a:xfrm>
          <a:prstGeom prst="rect">
            <a:avLst/>
          </a:prstGeom>
          <a:ln w="12700">
            <a:miter lim="400000"/>
          </a:ln>
        </p:spPr>
      </p:pic>
      <p:sp>
        <p:nvSpPr>
          <p:cNvPr id="169" name="Title 1"/>
          <p:cNvSpPr txBox="1"/>
          <p:nvPr>
            <p:ph type="title"/>
          </p:nvPr>
        </p:nvSpPr>
        <p:spPr>
          <a:xfrm>
            <a:off x="756253" y="771735"/>
            <a:ext cx="9603277" cy="1049236"/>
          </a:xfrm>
          <a:prstGeom prst="rect">
            <a:avLst/>
          </a:prstGeom>
        </p:spPr>
        <p:txBody>
          <a:bodyPr/>
          <a:lstStyle>
            <a:lvl1pPr>
              <a:defRPr b="1"/>
            </a:lvl1pPr>
          </a:lstStyle>
          <a:p>
            <a:pPr/>
            <a:r>
              <a:t>The Four Promises and The Four Cups</a:t>
            </a:r>
          </a:p>
        </p:txBody>
      </p:sp>
      <p:sp>
        <p:nvSpPr>
          <p:cNvPr id="170" name="Content Placeholder 2"/>
          <p:cNvSpPr txBox="1"/>
          <p:nvPr>
            <p:ph type="body" idx="1"/>
          </p:nvPr>
        </p:nvSpPr>
        <p:spPr>
          <a:xfrm>
            <a:off x="633144" y="1896777"/>
            <a:ext cx="11249026" cy="4351338"/>
          </a:xfrm>
          <a:prstGeom prst="rect">
            <a:avLst/>
          </a:prstGeom>
        </p:spPr>
        <p:txBody>
          <a:bodyPr/>
          <a:lstStyle/>
          <a:p>
            <a:pPr marL="504063" indent="-504063" defTabSz="896111">
              <a:spcBef>
                <a:spcPts val="900"/>
              </a:spcBef>
              <a:buFontTx/>
              <a:buAutoNum type="arabicPeriod" startAt="1"/>
              <a:defRPr sz="3332"/>
            </a:pPr>
            <a:r>
              <a:t>The Cup of Sanctification – I will bring you out from Egypt</a:t>
            </a:r>
          </a:p>
          <a:p>
            <a:pPr marL="504063" indent="-504063" defTabSz="896111">
              <a:spcBef>
                <a:spcPts val="900"/>
              </a:spcBef>
              <a:buFontTx/>
              <a:buAutoNum type="arabicPeriod" startAt="1"/>
              <a:defRPr sz="3332"/>
            </a:pPr>
            <a:r>
              <a:t>The Cup of Deliverance – I will deliver you from bondage</a:t>
            </a:r>
          </a:p>
          <a:p>
            <a:pPr marL="504063" indent="-504063" defTabSz="896111">
              <a:spcBef>
                <a:spcPts val="900"/>
              </a:spcBef>
              <a:buFontTx/>
              <a:buAutoNum type="arabicPeriod" startAt="1"/>
              <a:defRPr sz="3332"/>
            </a:pPr>
            <a:r>
              <a:t>The Cup of Redemption – I will redeem you with my power</a:t>
            </a:r>
          </a:p>
          <a:p>
            <a:pPr marL="504063" indent="-504063" defTabSz="896111">
              <a:spcBef>
                <a:spcPts val="900"/>
              </a:spcBef>
              <a:buFontTx/>
              <a:buAutoNum type="arabicPeriod" startAt="1"/>
              <a:defRPr sz="3332"/>
            </a:pPr>
            <a:r>
              <a:t>The Cup of Restoration – I will take you as my people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itle 1"/>
          <p:cNvSpPr txBox="1"/>
          <p:nvPr>
            <p:ph type="title"/>
          </p:nvPr>
        </p:nvSpPr>
        <p:spPr>
          <a:xfrm>
            <a:off x="838200" y="403225"/>
            <a:ext cx="10515600" cy="1325563"/>
          </a:xfrm>
          <a:prstGeom prst="rect">
            <a:avLst/>
          </a:prstGeom>
        </p:spPr>
        <p:txBody>
          <a:bodyPr/>
          <a:lstStyle/>
          <a:p>
            <a:pPr>
              <a:defRPr b="1"/>
            </a:pPr>
            <a:br/>
            <a:r>
              <a:t>1.  The Cup of Sanctification</a:t>
            </a:r>
          </a:p>
        </p:txBody>
      </p:sp>
      <p:sp>
        <p:nvSpPr>
          <p:cNvPr id="173" name="Content Placeholder 2"/>
          <p:cNvSpPr txBox="1"/>
          <p:nvPr>
            <p:ph type="body" idx="1"/>
          </p:nvPr>
        </p:nvSpPr>
        <p:spPr>
          <a:xfrm>
            <a:off x="838199" y="2015732"/>
            <a:ext cx="10515601" cy="3450614"/>
          </a:xfrm>
          <a:prstGeom prst="rect">
            <a:avLst/>
          </a:prstGeom>
        </p:spPr>
        <p:txBody>
          <a:bodyPr/>
          <a:lstStyle/>
          <a:p>
            <a:pPr marL="0" indent="0">
              <a:buSzTx/>
              <a:buNone/>
              <a:defRPr sz="4000"/>
            </a:pPr>
            <a:r>
              <a:t>Messiah Yeshua is our sanctification.</a:t>
            </a:r>
          </a:p>
          <a:p>
            <a:pPr marL="0" indent="0">
              <a:buSzTx/>
              <a:buNone/>
              <a:defRPr sz="2400"/>
            </a:pPr>
            <a:r>
              <a:t>1 Cor 1:30</a:t>
            </a:r>
          </a:p>
          <a:p>
            <a:pPr marL="0" indent="0">
              <a:buSzTx/>
              <a:buNone/>
              <a:defRPr sz="2400"/>
            </a:pPr>
            <a:r>
              <a:t>30 But of Him you are in Messiah Yeshua, who became for us wisdom from God -- and righteousness and sanctification and redemption--</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itle 1"/>
          <p:cNvSpPr txBox="1"/>
          <p:nvPr>
            <p:ph type="title"/>
          </p:nvPr>
        </p:nvSpPr>
        <p:spPr>
          <a:xfrm>
            <a:off x="838200" y="447675"/>
            <a:ext cx="10515600" cy="1325563"/>
          </a:xfrm>
          <a:prstGeom prst="rect">
            <a:avLst/>
          </a:prstGeom>
        </p:spPr>
        <p:txBody>
          <a:bodyPr/>
          <a:lstStyle/>
          <a:p>
            <a:pPr>
              <a:defRPr b="1">
                <a:solidFill>
                  <a:srgbClr val="FFFFFF"/>
                </a:solidFill>
              </a:defRPr>
            </a:pPr>
            <a:br/>
            <a:r>
              <a:rPr>
                <a:solidFill>
                  <a:srgbClr val="000000"/>
                </a:solidFill>
              </a:rPr>
              <a:t>2. The Cup of Deliverance (10 plagues)</a:t>
            </a:r>
          </a:p>
        </p:txBody>
      </p:sp>
      <p:sp>
        <p:nvSpPr>
          <p:cNvPr id="176" name="Content Placeholder 2"/>
          <p:cNvSpPr txBox="1"/>
          <p:nvPr>
            <p:ph type="body" idx="1"/>
          </p:nvPr>
        </p:nvSpPr>
        <p:spPr>
          <a:xfrm>
            <a:off x="838200" y="2262981"/>
            <a:ext cx="10515600" cy="5156995"/>
          </a:xfrm>
          <a:prstGeom prst="rect">
            <a:avLst/>
          </a:prstGeom>
        </p:spPr>
        <p:txBody>
          <a:bodyPr/>
          <a:lstStyle/>
          <a:p>
            <a:pPr marL="0" indent="0">
              <a:buSzTx/>
              <a:buNone/>
              <a:defRPr sz="4000"/>
            </a:pPr>
            <a:r>
              <a:t>He has taken us out of this sinful world into His kingdom.</a:t>
            </a:r>
            <a:r>
              <a:rPr sz="2000"/>
              <a:t>  </a:t>
            </a:r>
            <a:endParaRPr sz="2000"/>
          </a:p>
          <a:p>
            <a:pPr marL="0" indent="0">
              <a:buSzTx/>
              <a:buNone/>
              <a:defRPr sz="2400"/>
            </a:pPr>
            <a:r>
              <a:t>Col 1:13</a:t>
            </a:r>
          </a:p>
          <a:p>
            <a:pPr marL="0" indent="0">
              <a:buSzTx/>
              <a:buNone/>
              <a:defRPr sz="2400"/>
            </a:pPr>
            <a:r>
              <a:t>13 He has delivered us from the power of darkness and conveyed us into the kingdom of the Son of His love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Title 1"/>
          <p:cNvSpPr txBox="1"/>
          <p:nvPr>
            <p:ph type="title"/>
          </p:nvPr>
        </p:nvSpPr>
        <p:spPr>
          <a:xfrm>
            <a:off x="838200" y="766762"/>
            <a:ext cx="10515600" cy="1325563"/>
          </a:xfrm>
          <a:prstGeom prst="rect">
            <a:avLst/>
          </a:prstGeom>
        </p:spPr>
        <p:txBody>
          <a:bodyPr/>
          <a:lstStyle>
            <a:lvl1pPr>
              <a:defRPr b="1"/>
            </a:lvl1pPr>
          </a:lstStyle>
          <a:p>
            <a:pPr/>
            <a:r>
              <a:t>10 plagues</a:t>
            </a:r>
          </a:p>
        </p:txBody>
      </p:sp>
      <p:graphicFrame>
        <p:nvGraphicFramePr>
          <p:cNvPr id="179" name="Table 4"/>
          <p:cNvGraphicFramePr/>
          <p:nvPr/>
        </p:nvGraphicFramePr>
        <p:xfrm>
          <a:off x="838200" y="1976438"/>
          <a:ext cx="10515600" cy="185420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153026"/>
                <a:gridCol w="5362574"/>
              </a:tblGrid>
              <a:tr h="370840">
                <a:tc>
                  <a:txBody>
                    <a:bodyPr/>
                    <a:lstStyle/>
                    <a:p>
                      <a:pPr algn="l" defTabSz="914400">
                        <a:defRPr b="0" sz="1800">
                          <a:solidFill>
                            <a:srgbClr val="000000"/>
                          </a:solidFill>
                        </a:defRPr>
                      </a:pPr>
                      <a:r>
                        <a:rPr sz="2400"/>
                        <a:t>1. Blood</a:t>
                      </a:r>
                    </a:p>
                  </a:txBody>
                  <a:tcPr marL="45720" marR="45720" marT="45720" marB="45720" anchor="ctr" anchorCtr="0" horzOverflow="overflow">
                    <a:solidFill>
                      <a:srgbClr val="F7CCD6"/>
                    </a:solidFill>
                  </a:tcPr>
                </a:tc>
                <a:tc>
                  <a:txBody>
                    <a:bodyPr/>
                    <a:lstStyle/>
                    <a:p>
                      <a:pPr algn="l" defTabSz="914400">
                        <a:defRPr b="0" sz="1800">
                          <a:solidFill>
                            <a:srgbClr val="000000"/>
                          </a:solidFill>
                        </a:defRPr>
                      </a:pPr>
                      <a:r>
                        <a:rPr sz="2400"/>
                        <a:t>6. Boils, blisters, ulcers, tumors for the injury of our people; </a:t>
                      </a:r>
                    </a:p>
                  </a:txBody>
                  <a:tcPr marL="45720" marR="45720" marT="45720" marB="45720" anchor="ctr" anchorCtr="0" horzOverflow="overflow">
                    <a:solidFill>
                      <a:srgbClr val="F7CCD6"/>
                    </a:solidFill>
                  </a:tcPr>
                </a:tc>
              </a:tr>
              <a:tr h="370840">
                <a:tc>
                  <a:txBody>
                    <a:bodyPr/>
                    <a:lstStyle/>
                    <a:p>
                      <a:pPr algn="l" defTabSz="914400">
                        <a:defRPr sz="2400"/>
                      </a:pPr>
                      <a:r>
                        <a:t>2. Frogs for the cries of our people</a:t>
                      </a:r>
                    </a:p>
                  </a:txBody>
                  <a:tcPr marL="45720" marR="45720" marT="45720" marB="45720" anchor="ctr" anchorCtr="0" horzOverflow="overflow"/>
                </a:tc>
                <a:tc>
                  <a:txBody>
                    <a:bodyPr/>
                    <a:lstStyle/>
                    <a:p>
                      <a:pPr algn="l" defTabSz="914400">
                        <a:defRPr sz="1800"/>
                      </a:pPr>
                      <a:r>
                        <a:rPr sz="2400"/>
                        <a:t>7. Hail mixed with fire</a:t>
                      </a:r>
                    </a:p>
                  </a:txBody>
                  <a:tcPr marL="45720" marR="45720" marT="45720" marB="45720" anchor="ctr" anchorCtr="0" horzOverflow="overflow"/>
                </a:tc>
              </a:tr>
              <a:tr h="370840">
                <a:tc>
                  <a:txBody>
                    <a:bodyPr/>
                    <a:lstStyle/>
                    <a:p>
                      <a:pPr algn="l" defTabSz="914400">
                        <a:defRPr sz="2400"/>
                      </a:pPr>
                      <a:r>
                        <a:t>3. Lices for the constant oppression</a:t>
                      </a:r>
                    </a:p>
                  </a:txBody>
                  <a:tcPr marL="45720" marR="45720" marT="45720" marB="45720" anchor="ctr" anchorCtr="0" horzOverflow="overflow"/>
                </a:tc>
                <a:tc>
                  <a:txBody>
                    <a:bodyPr/>
                    <a:lstStyle/>
                    <a:p>
                      <a:pPr algn="l" defTabSz="914400">
                        <a:defRPr sz="1800"/>
                      </a:pPr>
                      <a:r>
                        <a:rPr sz="2400"/>
                        <a:t>8. Locusts</a:t>
                      </a:r>
                    </a:p>
                  </a:txBody>
                  <a:tcPr marL="45720" marR="45720" marT="45720" marB="45720" anchor="ctr" anchorCtr="0" horzOverflow="overflow"/>
                </a:tc>
              </a:tr>
              <a:tr h="370840">
                <a:tc>
                  <a:txBody>
                    <a:bodyPr/>
                    <a:lstStyle/>
                    <a:p>
                      <a:pPr algn="l" defTabSz="914400">
                        <a:defRPr sz="1800"/>
                      </a:pPr>
                      <a:r>
                        <a:rPr sz="2400"/>
                        <a:t>4. Flies attacks of the taskmasters</a:t>
                      </a:r>
                    </a:p>
                  </a:txBody>
                  <a:tcPr marL="45720" marR="45720" marT="45720" marB="45720" anchor="ctr" anchorCtr="0" horzOverflow="overflow"/>
                </a:tc>
                <a:tc>
                  <a:txBody>
                    <a:bodyPr/>
                    <a:lstStyle/>
                    <a:p>
                      <a:pPr algn="l" defTabSz="914400">
                        <a:defRPr sz="1800"/>
                      </a:pPr>
                      <a:r>
                        <a:rPr sz="2400"/>
                        <a:t>9. Darkness for the worship of the sun god, Ra; </a:t>
                      </a:r>
                    </a:p>
                  </a:txBody>
                  <a:tcPr marL="45720" marR="45720" marT="45720" marB="45720" anchor="ctr" anchorCtr="0" horzOverflow="overflow"/>
                </a:tc>
              </a:tr>
              <a:tr h="370840">
                <a:tc>
                  <a:txBody>
                    <a:bodyPr/>
                    <a:lstStyle/>
                    <a:p>
                      <a:pPr algn="l" defTabSz="914400">
                        <a:defRPr sz="1800"/>
                      </a:pPr>
                      <a:r>
                        <a:rPr sz="2400"/>
                        <a:t>5. Pestilence for livestock</a:t>
                      </a:r>
                    </a:p>
                  </a:txBody>
                  <a:tcPr marL="45720" marR="45720" marT="45720" marB="45720" anchor="ctr" anchorCtr="0" horzOverflow="overflow"/>
                </a:tc>
                <a:tc>
                  <a:txBody>
                    <a:bodyPr/>
                    <a:lstStyle/>
                    <a:p>
                      <a:pPr algn="l" defTabSz="914400">
                        <a:defRPr sz="2400"/>
                      </a:pPr>
                      <a:r>
                        <a:t>10. The death of the first born</a:t>
                      </a:r>
                    </a:p>
                  </a:txBody>
                  <a:tcPr marL="45720" marR="45720" marT="45720" marB="45720" anchor="ctr" anchorCtr="0" horzOverflow="overflow"/>
                </a:tc>
              </a:tr>
            </a:tbl>
          </a:graphicData>
        </a:graphic>
      </p:graphicFrame>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Picture 5" descr="Picture 5"/>
          <p:cNvPicPr>
            <a:picLocks noChangeAspect="1"/>
          </p:cNvPicPr>
          <p:nvPr/>
        </p:nvPicPr>
        <p:blipFill>
          <a:blip r:embed="rId2">
            <a:extLst/>
          </a:blip>
          <a:stretch>
            <a:fillRect/>
          </a:stretch>
        </p:blipFill>
        <p:spPr>
          <a:xfrm>
            <a:off x="0" y="0"/>
            <a:ext cx="13077825" cy="8383601"/>
          </a:xfrm>
          <a:prstGeom prst="rect">
            <a:avLst/>
          </a:prstGeom>
          <a:ln w="12700">
            <a:miter lim="400000"/>
          </a:ln>
        </p:spPr>
      </p:pic>
      <p:sp>
        <p:nvSpPr>
          <p:cNvPr id="182" name="Title 1"/>
          <p:cNvSpPr txBox="1"/>
          <p:nvPr>
            <p:ph type="title"/>
          </p:nvPr>
        </p:nvSpPr>
        <p:spPr>
          <a:xfrm>
            <a:off x="838200" y="490537"/>
            <a:ext cx="10515600" cy="1325563"/>
          </a:xfrm>
          <a:prstGeom prst="rect">
            <a:avLst/>
          </a:prstGeom>
        </p:spPr>
        <p:txBody>
          <a:bodyPr/>
          <a:lstStyle>
            <a:lvl1pPr>
              <a:defRPr b="1">
                <a:solidFill>
                  <a:srgbClr val="FFFFFF"/>
                </a:solidFill>
              </a:defRPr>
            </a:lvl1pPr>
          </a:lstStyle>
          <a:p>
            <a:pPr/>
            <a:r>
              <a:t>3. The Cup of Redemption</a:t>
            </a:r>
          </a:p>
        </p:txBody>
      </p:sp>
      <p:sp>
        <p:nvSpPr>
          <p:cNvPr id="183" name="Content Placeholder 2"/>
          <p:cNvSpPr txBox="1"/>
          <p:nvPr>
            <p:ph type="body" sz="half" idx="1"/>
          </p:nvPr>
        </p:nvSpPr>
        <p:spPr>
          <a:xfrm>
            <a:off x="838200" y="2092325"/>
            <a:ext cx="5734050" cy="4351338"/>
          </a:xfrm>
          <a:prstGeom prst="rect">
            <a:avLst/>
          </a:prstGeom>
        </p:spPr>
        <p:txBody>
          <a:bodyPr/>
          <a:lstStyle/>
          <a:p>
            <a:pPr marL="0" indent="0">
              <a:buSzTx/>
              <a:buNone/>
              <a:defRPr sz="2400">
                <a:solidFill>
                  <a:srgbClr val="FFFFFF"/>
                </a:solidFill>
              </a:defRPr>
            </a:pPr>
            <a:r>
              <a:t>At the 3</a:t>
            </a:r>
            <a:r>
              <a:rPr baseline="30000"/>
              <a:t>rd</a:t>
            </a:r>
            <a:r>
              <a:t> cup, the cup of redemption, he said: “This is my blood of the New Covenant” (Matt 26:27-39).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Content Placeholder 2"/>
          <p:cNvSpPr txBox="1"/>
          <p:nvPr>
            <p:ph type="body" idx="1"/>
          </p:nvPr>
        </p:nvSpPr>
        <p:spPr>
          <a:xfrm>
            <a:off x="876300" y="933449"/>
            <a:ext cx="10706100" cy="6005515"/>
          </a:xfrm>
          <a:prstGeom prst="rect">
            <a:avLst/>
          </a:prstGeom>
        </p:spPr>
        <p:txBody>
          <a:bodyPr/>
          <a:lstStyle/>
          <a:p>
            <a:pPr marL="0" indent="0">
              <a:buSzTx/>
              <a:buNone/>
              <a:defRPr sz="2400"/>
            </a:pPr>
            <a:r>
              <a:t>27 Then He took the cup, and gave thanks, and gave it to them, saying, “Drink from it, all of you. 28 For this is My blood of the new covenant, which is shed for many for the remission of sins. </a:t>
            </a:r>
          </a:p>
          <a:p>
            <a:pPr marL="0" indent="0">
              <a:buSzTx/>
              <a:buNone/>
              <a:defRPr sz="2400"/>
            </a:pPr>
            <a:r>
              <a:t>29 But I say to you, I will not drink of this fruit of the vine from now on until that day when I drink it new with you in My Father’s kingdom.” 30 And when they had sung a hymn, they went out to the Mount of Olives. 31 Then Jesus said to them, “All of you will be made to stumble because of Me this night, for it is written:</a:t>
            </a:r>
          </a:p>
          <a:p>
            <a:pPr marL="0" indent="0">
              <a:buSzTx/>
              <a:buNone/>
              <a:defRPr sz="2400"/>
            </a:pPr>
            <a:r>
              <a:t>‘I will strike the Shepherd,                                                                                                           And the sheep of the flock will be scattered.’</a:t>
            </a:r>
          </a:p>
          <a:p>
            <a:pPr marL="0" indent="0">
              <a:buSzTx/>
              <a:buNone/>
              <a:defRPr sz="2400"/>
            </a:pPr>
            <a:r>
              <a:t>32 But after I have been raised, I will go before you to Galilee.”</a:t>
            </a:r>
          </a:p>
        </p:txBody>
      </p:sp>
      <p:sp>
        <p:nvSpPr>
          <p:cNvPr id="186" name="TextBox 3"/>
          <p:cNvSpPr txBox="1"/>
          <p:nvPr/>
        </p:nvSpPr>
        <p:spPr>
          <a:xfrm>
            <a:off x="855344" y="276225"/>
            <a:ext cx="8061961" cy="574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vl1pPr>
          </a:lstStyle>
          <a:p>
            <a:pPr/>
            <a:r>
              <a:t>Matt 26:27-39</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Content Placeholder 2"/>
          <p:cNvSpPr txBox="1"/>
          <p:nvPr>
            <p:ph type="body" idx="1"/>
          </p:nvPr>
        </p:nvSpPr>
        <p:spPr>
          <a:xfrm>
            <a:off x="781050" y="366711"/>
            <a:ext cx="10801350" cy="6124576"/>
          </a:xfrm>
          <a:prstGeom prst="rect">
            <a:avLst/>
          </a:prstGeom>
        </p:spPr>
        <p:txBody>
          <a:bodyPr/>
          <a:lstStyle/>
          <a:p>
            <a:pPr marL="0" indent="0" defTabSz="905255">
              <a:spcBef>
                <a:spcPts val="900"/>
              </a:spcBef>
              <a:buSzTx/>
              <a:buNone/>
              <a:defRPr sz="2376"/>
            </a:pPr>
            <a:r>
              <a:t>33 Peter answered and said to Him, “Even if all are made to stumble because of You, I will never be made to stumble.”</a:t>
            </a:r>
          </a:p>
          <a:p>
            <a:pPr marL="0" indent="0" defTabSz="905255">
              <a:spcBef>
                <a:spcPts val="900"/>
              </a:spcBef>
              <a:buSzTx/>
              <a:buNone/>
              <a:defRPr sz="2376"/>
            </a:pPr>
            <a:r>
              <a:t>34 Jesus said to him, “Assuredly, I say to you that this night, before the rooster crows, you will deny Me three times.” 35 Peter said to Him, “Even if I have to die with You, I will not deny You!” And so said all the disciples.</a:t>
            </a:r>
          </a:p>
          <a:p>
            <a:pPr marL="0" indent="0" defTabSz="905255">
              <a:spcBef>
                <a:spcPts val="900"/>
              </a:spcBef>
              <a:buSzTx/>
              <a:buNone/>
              <a:defRPr sz="2376"/>
            </a:pPr>
            <a:r>
              <a:t>36 Then Jesus came with them to a place called Gethsemane, and said to the disciples, “Sit here while I go and pray over there.” 37 And He took with Him Peter and the two sons of Zebedee, and He began to be sorrowful and deeply distressed. 38 Then He said to them, “My soul is exceedingly sorrowful, even to death. Stay here and watch with Me.”</a:t>
            </a:r>
          </a:p>
          <a:p>
            <a:pPr marL="0" indent="0" defTabSz="905255">
              <a:spcBef>
                <a:spcPts val="900"/>
              </a:spcBef>
              <a:buSzTx/>
              <a:buNone/>
              <a:defRPr sz="2376"/>
            </a:pPr>
            <a:r>
              <a:t>39 He went a little farther and fell on His face, and prayed, saying, “O My Father, if it is possible, let this cup pass from Me; nevertheless, not as I will, but as You will.”</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Picture 4" descr="Picture 4"/>
          <p:cNvPicPr>
            <a:picLocks noChangeAspect="1"/>
          </p:cNvPicPr>
          <p:nvPr/>
        </p:nvPicPr>
        <p:blipFill>
          <a:blip r:embed="rId2">
            <a:extLst/>
          </a:blip>
          <a:stretch>
            <a:fillRect/>
          </a:stretch>
        </p:blipFill>
        <p:spPr>
          <a:xfrm>
            <a:off x="-1247775" y="0"/>
            <a:ext cx="14363700" cy="8091552"/>
          </a:xfrm>
          <a:prstGeom prst="rect">
            <a:avLst/>
          </a:prstGeom>
          <a:ln w="12700">
            <a:miter lim="400000"/>
          </a:ln>
        </p:spPr>
      </p:pic>
      <p:sp>
        <p:nvSpPr>
          <p:cNvPr id="137" name="Title 1"/>
          <p:cNvSpPr txBox="1"/>
          <p:nvPr>
            <p:ph type="title"/>
          </p:nvPr>
        </p:nvSpPr>
        <p:spPr>
          <a:xfrm>
            <a:off x="1066800" y="1184275"/>
            <a:ext cx="10515600" cy="1325563"/>
          </a:xfrm>
          <a:prstGeom prst="rect">
            <a:avLst/>
          </a:prstGeom>
        </p:spPr>
        <p:txBody>
          <a:bodyPr/>
          <a:lstStyle/>
          <a:p>
            <a:pPr algn="ctr" defTabSz="640079">
              <a:defRPr sz="4200">
                <a:solidFill>
                  <a:srgbClr val="FFFFFF"/>
                </a:solidFill>
                <a:latin typeface="Goudy Stout"/>
                <a:ea typeface="Goudy Stout"/>
                <a:cs typeface="Goudy Stout"/>
                <a:sym typeface="Goudy Stout"/>
              </a:defRPr>
            </a:pPr>
            <a:r>
              <a:t>Haggadah</a:t>
            </a:r>
            <a:br/>
          </a:p>
        </p:txBody>
      </p:sp>
      <p:sp>
        <p:nvSpPr>
          <p:cNvPr id="138" name="TextBox 6"/>
          <p:cNvSpPr txBox="1"/>
          <p:nvPr/>
        </p:nvSpPr>
        <p:spPr>
          <a:xfrm>
            <a:off x="2107881" y="2305050"/>
            <a:ext cx="8733474" cy="1742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5400">
                <a:solidFill>
                  <a:srgbClr val="FFFFFF"/>
                </a:solidFill>
              </a:defRPr>
            </a:lvl1pPr>
          </a:lstStyle>
          <a:p>
            <a:pPr/>
            <a:r>
              <a:t>Retelling the Story of PESACH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Picture 4" descr="Picture 4"/>
          <p:cNvPicPr>
            <a:picLocks noChangeAspect="1"/>
          </p:cNvPicPr>
          <p:nvPr/>
        </p:nvPicPr>
        <p:blipFill>
          <a:blip r:embed="rId2">
            <a:extLst/>
          </a:blip>
          <a:stretch>
            <a:fillRect/>
          </a:stretch>
        </p:blipFill>
        <p:spPr>
          <a:xfrm>
            <a:off x="-2" y="0"/>
            <a:ext cx="12649202" cy="8676641"/>
          </a:xfrm>
          <a:prstGeom prst="rect">
            <a:avLst/>
          </a:prstGeom>
          <a:ln w="12700">
            <a:miter lim="400000"/>
          </a:ln>
        </p:spPr>
      </p:pic>
      <p:sp>
        <p:nvSpPr>
          <p:cNvPr id="191" name="Title 1"/>
          <p:cNvSpPr txBox="1"/>
          <p:nvPr>
            <p:ph type="title"/>
          </p:nvPr>
        </p:nvSpPr>
        <p:spPr>
          <a:xfrm>
            <a:off x="838200" y="555625"/>
            <a:ext cx="10515600" cy="1325563"/>
          </a:xfrm>
          <a:prstGeom prst="rect">
            <a:avLst/>
          </a:prstGeom>
        </p:spPr>
        <p:txBody>
          <a:bodyPr/>
          <a:lstStyle>
            <a:lvl1pPr>
              <a:defRPr b="1">
                <a:solidFill>
                  <a:srgbClr val="FFFFFF"/>
                </a:solidFill>
              </a:defRPr>
            </a:lvl1pPr>
          </a:lstStyle>
          <a:p>
            <a:pPr/>
            <a:r>
              <a:t>4. The Cup of Restoration/Praise </a:t>
            </a:r>
          </a:p>
        </p:txBody>
      </p:sp>
      <p:sp>
        <p:nvSpPr>
          <p:cNvPr id="192" name="Content Placeholder 2"/>
          <p:cNvSpPr txBox="1"/>
          <p:nvPr>
            <p:ph type="body" sz="half" idx="1"/>
          </p:nvPr>
        </p:nvSpPr>
        <p:spPr>
          <a:xfrm>
            <a:off x="838200" y="1368425"/>
            <a:ext cx="5715000" cy="4351338"/>
          </a:xfrm>
          <a:prstGeom prst="rect">
            <a:avLst/>
          </a:prstGeom>
        </p:spPr>
        <p:txBody>
          <a:bodyPr/>
          <a:lstStyle>
            <a:lvl1pPr marL="0" indent="0">
              <a:lnSpc>
                <a:spcPct val="108000"/>
              </a:lnSpc>
              <a:buSzTx/>
              <a:buNone/>
              <a:defRPr sz="3600">
                <a:solidFill>
                  <a:srgbClr val="FFFFFF"/>
                </a:solidFill>
              </a:defRPr>
            </a:lvl1pPr>
          </a:lstStyle>
          <a:p>
            <a:pPr/>
            <a:r>
              <a:t>Yeshua told his disciples that he would not drink the fourth cup, (the cup of restoration), but promised to do so with them in the coming Kingdom (Matt 26:29)</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Picture 7" descr="Picture 7"/>
          <p:cNvPicPr>
            <a:picLocks noChangeAspect="1"/>
          </p:cNvPicPr>
          <p:nvPr/>
        </p:nvPicPr>
        <p:blipFill>
          <a:blip r:embed="rId2">
            <a:extLst/>
          </a:blip>
          <a:stretch>
            <a:fillRect/>
          </a:stretch>
        </p:blipFill>
        <p:spPr>
          <a:xfrm>
            <a:off x="0" y="-66675"/>
            <a:ext cx="12192000" cy="6857235"/>
          </a:xfrm>
          <a:prstGeom prst="rect">
            <a:avLst/>
          </a:prstGeom>
          <a:ln w="12700">
            <a:miter lim="400000"/>
          </a:ln>
        </p:spPr>
      </p:pic>
      <p:sp>
        <p:nvSpPr>
          <p:cNvPr id="195" name="Title 1"/>
          <p:cNvSpPr txBox="1"/>
          <p:nvPr>
            <p:ph type="title"/>
          </p:nvPr>
        </p:nvSpPr>
        <p:spPr>
          <a:xfrm>
            <a:off x="3819523" y="395286"/>
            <a:ext cx="7572376" cy="1325564"/>
          </a:xfrm>
          <a:prstGeom prst="rect">
            <a:avLst/>
          </a:prstGeom>
        </p:spPr>
        <p:txBody>
          <a:bodyPr/>
          <a:lstStyle>
            <a:lvl1pPr>
              <a:defRPr b="1">
                <a:solidFill>
                  <a:srgbClr val="FFFFFF"/>
                </a:solidFill>
              </a:defRPr>
            </a:lvl1pPr>
          </a:lstStyle>
          <a:p>
            <a:pPr/>
            <a:r>
              <a:t>The 4 Main Elements (biblical)</a:t>
            </a:r>
          </a:p>
        </p:txBody>
      </p:sp>
      <p:sp>
        <p:nvSpPr>
          <p:cNvPr id="196" name="Content Placeholder 2"/>
          <p:cNvSpPr txBox="1"/>
          <p:nvPr>
            <p:ph type="body" sz="half" idx="1"/>
          </p:nvPr>
        </p:nvSpPr>
        <p:spPr>
          <a:xfrm>
            <a:off x="3781423" y="1339850"/>
            <a:ext cx="7648576" cy="4351338"/>
          </a:xfrm>
          <a:prstGeom prst="rect">
            <a:avLst/>
          </a:prstGeom>
        </p:spPr>
        <p:txBody>
          <a:bodyPr/>
          <a:lstStyle/>
          <a:p>
            <a:pPr marL="514350" indent="-514350">
              <a:buFontTx/>
              <a:buAutoNum type="arabicPeriod" startAt="1"/>
              <a:defRPr b="1" sz="3200">
                <a:solidFill>
                  <a:srgbClr val="FFFFFF"/>
                </a:solidFill>
              </a:defRPr>
            </a:pPr>
            <a:r>
              <a:t>Matza</a:t>
            </a:r>
          </a:p>
          <a:p>
            <a:pPr marL="514350" indent="-514350">
              <a:buFontTx/>
              <a:buAutoNum type="arabicPeriod" startAt="1"/>
              <a:defRPr b="1" sz="3200">
                <a:solidFill>
                  <a:srgbClr val="FFFFFF"/>
                </a:solidFill>
              </a:defRPr>
            </a:pPr>
            <a:r>
              <a:t>Wine</a:t>
            </a:r>
          </a:p>
          <a:p>
            <a:pPr marL="514350" indent="-514350">
              <a:buFontTx/>
              <a:buAutoNum type="arabicPeriod" startAt="1"/>
              <a:defRPr b="1" sz="3200">
                <a:solidFill>
                  <a:srgbClr val="FFFFFF"/>
                </a:solidFill>
              </a:defRPr>
            </a:pPr>
            <a:r>
              <a:t>Bitter herbs</a:t>
            </a:r>
          </a:p>
          <a:p>
            <a:pPr marL="514350" indent="-514350">
              <a:buFontTx/>
              <a:buAutoNum type="arabicPeriod" startAt="1"/>
              <a:defRPr b="1" sz="3200">
                <a:solidFill>
                  <a:srgbClr val="FFFFFF"/>
                </a:solidFill>
              </a:defRPr>
            </a:pPr>
            <a:r>
              <a:t>Lamb</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xfrm>
            <a:off x="723901" y="344970"/>
            <a:ext cx="10515601" cy="1325563"/>
          </a:xfrm>
          <a:prstGeom prst="rect">
            <a:avLst/>
          </a:prstGeom>
        </p:spPr>
        <p:txBody>
          <a:bodyPr/>
          <a:lstStyle>
            <a:lvl1pPr>
              <a:defRPr b="1"/>
            </a:lvl1pPr>
          </a:lstStyle>
          <a:p>
            <a:pPr/>
            <a:r>
              <a:t>Passover Sedar</a:t>
            </a:r>
          </a:p>
        </p:txBody>
      </p:sp>
      <p:sp>
        <p:nvSpPr>
          <p:cNvPr id="199" name="Content Placeholder 2"/>
          <p:cNvSpPr txBox="1"/>
          <p:nvPr>
            <p:ph type="body" sz="half" idx="1"/>
          </p:nvPr>
        </p:nvSpPr>
        <p:spPr>
          <a:xfrm>
            <a:off x="466727" y="1007750"/>
            <a:ext cx="6284983" cy="5092391"/>
          </a:xfrm>
          <a:prstGeom prst="rect">
            <a:avLst/>
          </a:prstGeom>
        </p:spPr>
        <p:txBody>
          <a:bodyPr/>
          <a:lstStyle/>
          <a:p>
            <a:pPr marL="509206" indent="-509206" defTabSz="905255">
              <a:lnSpc>
                <a:spcPct val="108000"/>
              </a:lnSpc>
              <a:spcBef>
                <a:spcPts val="900"/>
              </a:spcBef>
              <a:buFontTx/>
              <a:buAutoNum type="arabicPeriod" startAt="1"/>
              <a:defRPr b="1" sz="2376"/>
            </a:pPr>
            <a:r>
              <a:t>Karpus</a:t>
            </a:r>
            <a:r>
              <a:rPr b="0"/>
              <a:t> – parsley dipped into salt water – representing tears and the growth of vegetation and fertility of the Jewish people in Egypt.</a:t>
            </a:r>
            <a:endParaRPr sz="1782"/>
          </a:p>
          <a:p>
            <a:pPr marL="509206" indent="-509206" defTabSz="905255">
              <a:lnSpc>
                <a:spcPct val="108000"/>
              </a:lnSpc>
              <a:spcBef>
                <a:spcPts val="900"/>
              </a:spcBef>
              <a:buFontTx/>
              <a:buAutoNum type="arabicPeriod" startAt="1"/>
              <a:defRPr b="1" sz="2376"/>
            </a:pPr>
            <a:r>
              <a:t>Charoset</a:t>
            </a:r>
            <a:r>
              <a:rPr b="0"/>
              <a:t> – apples, nuts, cinnamon – represent the bricks that they used in Egypt</a:t>
            </a:r>
            <a:endParaRPr sz="1782"/>
          </a:p>
          <a:p>
            <a:pPr marL="509206" indent="-509206" defTabSz="905255">
              <a:lnSpc>
                <a:spcPct val="108000"/>
              </a:lnSpc>
              <a:spcBef>
                <a:spcPts val="900"/>
              </a:spcBef>
              <a:buFontTx/>
              <a:buAutoNum type="arabicPeriod" startAt="1"/>
              <a:defRPr b="1" sz="2376"/>
            </a:pPr>
            <a:r>
              <a:t>Maror</a:t>
            </a:r>
            <a:r>
              <a:rPr b="0"/>
              <a:t> – horseradish – represent the                                                            bitterness and harshness of slavery of the Israelites</a:t>
            </a:r>
            <a:endParaRPr sz="1782"/>
          </a:p>
          <a:p>
            <a:pPr marL="509206" indent="-509206" defTabSz="905255">
              <a:lnSpc>
                <a:spcPct val="108000"/>
              </a:lnSpc>
              <a:spcBef>
                <a:spcPts val="900"/>
              </a:spcBef>
              <a:buFontTx/>
              <a:buAutoNum type="arabicPeriod" startAt="1"/>
              <a:defRPr b="1" sz="2376"/>
            </a:pPr>
            <a:r>
              <a:t>Zero’a</a:t>
            </a:r>
            <a:r>
              <a:rPr b="0"/>
              <a:t> – roasted lamb shank bone – represent the lamb of Pesach</a:t>
            </a:r>
          </a:p>
        </p:txBody>
      </p:sp>
      <p:pic>
        <p:nvPicPr>
          <p:cNvPr id="200" name="Picture 3" descr="Picture 3"/>
          <p:cNvPicPr>
            <a:picLocks noChangeAspect="1"/>
          </p:cNvPicPr>
          <p:nvPr/>
        </p:nvPicPr>
        <p:blipFill>
          <a:blip r:embed="rId2">
            <a:extLst/>
          </a:blip>
          <a:stretch>
            <a:fillRect/>
          </a:stretch>
        </p:blipFill>
        <p:spPr>
          <a:xfrm>
            <a:off x="6751708" y="1621630"/>
            <a:ext cx="4819649" cy="3614739"/>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itle 1"/>
          <p:cNvSpPr txBox="1"/>
          <p:nvPr>
            <p:ph type="title"/>
          </p:nvPr>
        </p:nvSpPr>
        <p:spPr>
          <a:xfrm>
            <a:off x="838200" y="515142"/>
            <a:ext cx="10515600" cy="1325563"/>
          </a:xfrm>
          <a:prstGeom prst="rect">
            <a:avLst/>
          </a:prstGeom>
        </p:spPr>
        <p:txBody>
          <a:bodyPr/>
          <a:lstStyle>
            <a:lvl1pPr>
              <a:defRPr b="1"/>
            </a:lvl1pPr>
          </a:lstStyle>
          <a:p>
            <a:pPr/>
            <a:r>
              <a:t>The 4 questions and The 4 answers</a:t>
            </a:r>
          </a:p>
        </p:txBody>
      </p:sp>
      <p:sp>
        <p:nvSpPr>
          <p:cNvPr id="203" name="Content Placeholder 2"/>
          <p:cNvSpPr txBox="1"/>
          <p:nvPr>
            <p:ph type="body" idx="1"/>
          </p:nvPr>
        </p:nvSpPr>
        <p:spPr>
          <a:xfrm>
            <a:off x="885433" y="1339848"/>
            <a:ext cx="10649342" cy="4662311"/>
          </a:xfrm>
          <a:prstGeom prst="rect">
            <a:avLst/>
          </a:prstGeom>
        </p:spPr>
        <p:txBody>
          <a:bodyPr/>
          <a:lstStyle/>
          <a:p>
            <a:pPr marL="483488" indent="-483488" defTabSz="859536">
              <a:spcBef>
                <a:spcPts val="900"/>
              </a:spcBef>
              <a:buFontTx/>
              <a:buAutoNum type="arabicPeriod" startAt="1"/>
              <a:defRPr sz="2256"/>
            </a:pPr>
            <a:r>
              <a:t>Why do we eat matzah instead of challah? Matzah has no leaven – remember the bread of affliction when we were slaves and how our people fled Egypt in such a hurry with no time for the bread dough to rise.</a:t>
            </a:r>
          </a:p>
          <a:p>
            <a:pPr marL="483488" indent="-483488" defTabSz="859536">
              <a:spcBef>
                <a:spcPts val="900"/>
              </a:spcBef>
              <a:buFontTx/>
              <a:buAutoNum type="arabicPeriod" startAt="1"/>
              <a:defRPr sz="2256"/>
            </a:pPr>
            <a:r>
              <a:t>Why do we eat the bitter herbs? To remember the bitterness of slavery in Egypt.  </a:t>
            </a:r>
          </a:p>
          <a:p>
            <a:pPr marL="483488" indent="-483488" defTabSz="859536">
              <a:spcBef>
                <a:spcPts val="900"/>
              </a:spcBef>
              <a:buFontTx/>
              <a:buAutoNum type="arabicPeriod" startAt="1"/>
              <a:defRPr sz="2256"/>
            </a:pPr>
            <a:r>
              <a:t>Why do we dip our herbs twice?  To remember the salty tears of the slaves and the red sea that they crossed.  We also eat charoset with the maror to remember the bitterness of slavery and the sweet hope in Adonai for our freedom</a:t>
            </a:r>
          </a:p>
          <a:p>
            <a:pPr marL="483488" indent="-483488" defTabSz="859536">
              <a:spcBef>
                <a:spcPts val="900"/>
              </a:spcBef>
              <a:buFontTx/>
              <a:buAutoNum type="arabicPeriod" startAt="1"/>
              <a:defRPr sz="2256"/>
            </a:pPr>
            <a:r>
              <a:t>Why do we recline at the table? We recline tonight as a symbol of our freedom.</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itle 1"/>
          <p:cNvSpPr txBox="1"/>
          <p:nvPr>
            <p:ph type="title"/>
          </p:nvPr>
        </p:nvSpPr>
        <p:spPr>
          <a:xfrm>
            <a:off x="838200" y="333640"/>
            <a:ext cx="10515600" cy="1325563"/>
          </a:xfrm>
          <a:prstGeom prst="rect">
            <a:avLst/>
          </a:prstGeom>
        </p:spPr>
        <p:txBody>
          <a:bodyPr/>
          <a:lstStyle>
            <a:lvl1pPr>
              <a:defRPr b="1"/>
            </a:lvl1pPr>
          </a:lstStyle>
          <a:p>
            <a:pPr/>
            <a:r>
              <a:t>Steps of Passover</a:t>
            </a:r>
          </a:p>
        </p:txBody>
      </p:sp>
      <p:grpSp>
        <p:nvGrpSpPr>
          <p:cNvPr id="224" name="Diagram 4"/>
          <p:cNvGrpSpPr/>
          <p:nvPr/>
        </p:nvGrpSpPr>
        <p:grpSpPr>
          <a:xfrm>
            <a:off x="942976" y="1335352"/>
            <a:ext cx="10039349" cy="4787037"/>
            <a:chOff x="0" y="0"/>
            <a:chExt cx="10039347" cy="4787036"/>
          </a:xfrm>
        </p:grpSpPr>
        <p:grpSp>
          <p:nvGrpSpPr>
            <p:cNvPr id="208" name="Group"/>
            <p:cNvGrpSpPr/>
            <p:nvPr/>
          </p:nvGrpSpPr>
          <p:grpSpPr>
            <a:xfrm>
              <a:off x="-1" y="0"/>
              <a:ext cx="1206428" cy="1723465"/>
              <a:chOff x="0" y="0"/>
              <a:chExt cx="1206426" cy="1723464"/>
            </a:xfrm>
          </p:grpSpPr>
          <p:sp>
            <p:nvSpPr>
              <p:cNvPr id="206" name="Chevron"/>
              <p:cNvSpPr/>
              <p:nvPr/>
            </p:nvSpPr>
            <p:spPr>
              <a:xfrm rot="5400000">
                <a:off x="-258520" y="258519"/>
                <a:ext cx="1723465" cy="1206426"/>
              </a:xfrm>
              <a:prstGeom prst="chevron">
                <a:avLst>
                  <a:gd name="adj" fmla="val 50000"/>
                </a:avLst>
              </a:prstGeom>
              <a:solidFill>
                <a:schemeClr val="accent2"/>
              </a:solidFill>
              <a:ln w="15875" cap="flat">
                <a:solidFill>
                  <a:schemeClr val="accent2"/>
                </a:solidFill>
                <a:prstDash val="solid"/>
                <a:round/>
              </a:ln>
              <a:effectLst/>
            </p:spPr>
            <p:txBody>
              <a:bodyPr wrap="square" lIns="45719" tIns="45719" rIns="45719" bIns="45719" numCol="1" anchor="ctr">
                <a:noAutofit/>
              </a:bodyPr>
              <a:lstStyle/>
              <a:p>
                <a:pPr algn="ctr" defTabSz="1555750">
                  <a:lnSpc>
                    <a:spcPct val="90000"/>
                  </a:lnSpc>
                  <a:spcBef>
                    <a:spcPts val="700"/>
                  </a:spcBef>
                  <a:defRPr sz="3500">
                    <a:solidFill>
                      <a:srgbClr val="FFFFFF"/>
                    </a:solidFill>
                  </a:defRPr>
                </a:pPr>
              </a:p>
            </p:txBody>
          </p:sp>
          <p:sp>
            <p:nvSpPr>
              <p:cNvPr id="207" name="1"/>
              <p:cNvSpPr txBox="1"/>
              <p:nvPr/>
            </p:nvSpPr>
            <p:spPr>
              <a:xfrm>
                <a:off x="1" y="572807"/>
                <a:ext cx="1206426" cy="577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225" tIns="22225" rIns="22225" bIns="22225" numCol="1" anchor="ctr">
                <a:spAutoFit/>
              </a:bodyPr>
              <a:lstStyle>
                <a:lvl1pPr algn="ctr" defTabSz="1555750">
                  <a:lnSpc>
                    <a:spcPct val="90000"/>
                  </a:lnSpc>
                  <a:spcBef>
                    <a:spcPts val="1400"/>
                  </a:spcBef>
                  <a:defRPr sz="3500">
                    <a:solidFill>
                      <a:srgbClr val="FFFFFF"/>
                    </a:solidFill>
                  </a:defRPr>
                </a:lvl1pPr>
              </a:lstStyle>
              <a:p>
                <a:pPr/>
                <a:r>
                  <a:t>1</a:t>
                </a:r>
              </a:p>
            </p:txBody>
          </p:sp>
        </p:grpSp>
        <p:grpSp>
          <p:nvGrpSpPr>
            <p:cNvPr id="211" name="Group"/>
            <p:cNvGrpSpPr/>
            <p:nvPr/>
          </p:nvGrpSpPr>
          <p:grpSpPr>
            <a:xfrm>
              <a:off x="1206424" y="2185"/>
              <a:ext cx="8832924" cy="1120253"/>
              <a:chOff x="0" y="0"/>
              <a:chExt cx="8832923" cy="1120252"/>
            </a:xfrm>
          </p:grpSpPr>
          <p:sp>
            <p:nvSpPr>
              <p:cNvPr id="209" name="Shape"/>
              <p:cNvSpPr/>
              <p:nvPr/>
            </p:nvSpPr>
            <p:spPr>
              <a:xfrm rot="5400000">
                <a:off x="3856335" y="-3856336"/>
                <a:ext cx="1120253" cy="88329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204"/>
                      <a:pt x="21600" y="457"/>
                    </a:cubicBezTo>
                    <a:lnTo>
                      <a:pt x="21600" y="21600"/>
                    </a:lnTo>
                    <a:lnTo>
                      <a:pt x="0" y="21600"/>
                    </a:lnTo>
                    <a:lnTo>
                      <a:pt x="0" y="457"/>
                    </a:lnTo>
                    <a:cubicBezTo>
                      <a:pt x="0" y="204"/>
                      <a:pt x="1612" y="0"/>
                      <a:pt x="3600" y="0"/>
                    </a:cubicBezTo>
                    <a:close/>
                  </a:path>
                </a:pathLst>
              </a:custGeom>
              <a:solidFill>
                <a:srgbClr val="FFFFFF">
                  <a:alpha val="90000"/>
                </a:srgbClr>
              </a:solidFill>
              <a:ln w="15875" cap="flat">
                <a:solidFill>
                  <a:schemeClr val="accent2"/>
                </a:solidFill>
                <a:prstDash val="solid"/>
                <a:round/>
              </a:ln>
              <a:effectLst/>
            </p:spPr>
            <p:txBody>
              <a:bodyPr wrap="square" lIns="45719" tIns="45719" rIns="45719" bIns="45719" numCol="1" anchor="ctr">
                <a:noAutofit/>
              </a:bodyPr>
              <a:lstStyle/>
              <a:p>
                <a:pPr defTabSz="1778000">
                  <a:lnSpc>
                    <a:spcPct val="90000"/>
                  </a:lnSpc>
                  <a:spcBef>
                    <a:spcPts val="300"/>
                  </a:spcBef>
                  <a:defRPr sz="4000"/>
                </a:pPr>
              </a:p>
            </p:txBody>
          </p:sp>
          <p:sp>
            <p:nvSpPr>
              <p:cNvPr id="210" name="Lighting the candles"/>
              <p:cNvSpPr txBox="1"/>
              <p:nvPr/>
            </p:nvSpPr>
            <p:spPr>
              <a:xfrm>
                <a:off x="259079" y="229926"/>
                <a:ext cx="8519159"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p>
                <a:pPr lvl="1" marL="285750" indent="-285750" defTabSz="1778000">
                  <a:lnSpc>
                    <a:spcPct val="90000"/>
                  </a:lnSpc>
                  <a:spcBef>
                    <a:spcPts val="700"/>
                  </a:spcBef>
                  <a:buSzPct val="100000"/>
                  <a:buChar char="•"/>
                  <a:defRPr sz="4000"/>
                </a:pPr>
                <a:r>
                  <a:t>Lighting the candles</a:t>
                </a:r>
              </a:p>
            </p:txBody>
          </p:sp>
        </p:grpSp>
        <p:grpSp>
          <p:nvGrpSpPr>
            <p:cNvPr id="214" name="Group"/>
            <p:cNvGrpSpPr/>
            <p:nvPr/>
          </p:nvGrpSpPr>
          <p:grpSpPr>
            <a:xfrm>
              <a:off x="-1" y="1542323"/>
              <a:ext cx="1206428" cy="1723465"/>
              <a:chOff x="0" y="0"/>
              <a:chExt cx="1206426" cy="1723464"/>
            </a:xfrm>
          </p:grpSpPr>
          <p:sp>
            <p:nvSpPr>
              <p:cNvPr id="212" name="Chevron"/>
              <p:cNvSpPr/>
              <p:nvPr/>
            </p:nvSpPr>
            <p:spPr>
              <a:xfrm rot="5400000">
                <a:off x="-258520" y="258519"/>
                <a:ext cx="1723465" cy="1206426"/>
              </a:xfrm>
              <a:prstGeom prst="chevron">
                <a:avLst>
                  <a:gd name="adj" fmla="val 50000"/>
                </a:avLst>
              </a:prstGeom>
              <a:solidFill>
                <a:srgbClr val="E85CE0"/>
              </a:solidFill>
              <a:ln w="15875" cap="flat">
                <a:solidFill>
                  <a:srgbClr val="E85CE0"/>
                </a:solidFill>
                <a:prstDash val="solid"/>
                <a:round/>
              </a:ln>
              <a:effectLst/>
            </p:spPr>
            <p:txBody>
              <a:bodyPr wrap="square" lIns="45719" tIns="45719" rIns="45719" bIns="45719" numCol="1" anchor="ctr">
                <a:noAutofit/>
              </a:bodyPr>
              <a:lstStyle/>
              <a:p>
                <a:pPr algn="ctr" defTabSz="1555750">
                  <a:lnSpc>
                    <a:spcPct val="90000"/>
                  </a:lnSpc>
                  <a:spcBef>
                    <a:spcPts val="700"/>
                  </a:spcBef>
                  <a:defRPr sz="3500">
                    <a:solidFill>
                      <a:srgbClr val="FFFFFF"/>
                    </a:solidFill>
                  </a:defRPr>
                </a:pPr>
              </a:p>
            </p:txBody>
          </p:sp>
          <p:sp>
            <p:nvSpPr>
              <p:cNvPr id="213" name="2"/>
              <p:cNvSpPr txBox="1"/>
              <p:nvPr/>
            </p:nvSpPr>
            <p:spPr>
              <a:xfrm>
                <a:off x="1" y="572807"/>
                <a:ext cx="1206426" cy="577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225" tIns="22225" rIns="22225" bIns="22225" numCol="1" anchor="ctr">
                <a:spAutoFit/>
              </a:bodyPr>
              <a:lstStyle>
                <a:lvl1pPr algn="ctr" defTabSz="1555750">
                  <a:lnSpc>
                    <a:spcPct val="90000"/>
                  </a:lnSpc>
                  <a:spcBef>
                    <a:spcPts val="1400"/>
                  </a:spcBef>
                  <a:defRPr sz="3500">
                    <a:solidFill>
                      <a:srgbClr val="FFFFFF"/>
                    </a:solidFill>
                  </a:defRPr>
                </a:lvl1pPr>
              </a:lstStyle>
              <a:p>
                <a:pPr/>
                <a:r>
                  <a:t>2</a:t>
                </a:r>
              </a:p>
            </p:txBody>
          </p:sp>
        </p:grpSp>
        <p:grpSp>
          <p:nvGrpSpPr>
            <p:cNvPr id="217" name="Group"/>
            <p:cNvGrpSpPr/>
            <p:nvPr/>
          </p:nvGrpSpPr>
          <p:grpSpPr>
            <a:xfrm>
              <a:off x="1247806" y="1532879"/>
              <a:ext cx="8750160" cy="1120253"/>
              <a:chOff x="0" y="0"/>
              <a:chExt cx="8750158" cy="1120252"/>
            </a:xfrm>
          </p:grpSpPr>
          <p:sp>
            <p:nvSpPr>
              <p:cNvPr id="215" name="Shape"/>
              <p:cNvSpPr/>
              <p:nvPr/>
            </p:nvSpPr>
            <p:spPr>
              <a:xfrm rot="5400000">
                <a:off x="3814953" y="-3814954"/>
                <a:ext cx="1120253" cy="87501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206"/>
                      <a:pt x="21600" y="461"/>
                    </a:cubicBezTo>
                    <a:lnTo>
                      <a:pt x="21600" y="21600"/>
                    </a:lnTo>
                    <a:lnTo>
                      <a:pt x="0" y="21600"/>
                    </a:lnTo>
                    <a:lnTo>
                      <a:pt x="0" y="461"/>
                    </a:lnTo>
                    <a:cubicBezTo>
                      <a:pt x="0" y="206"/>
                      <a:pt x="1612" y="0"/>
                      <a:pt x="3600" y="0"/>
                    </a:cubicBezTo>
                    <a:close/>
                  </a:path>
                </a:pathLst>
              </a:custGeom>
              <a:solidFill>
                <a:srgbClr val="FFFFFF">
                  <a:alpha val="90000"/>
                </a:srgbClr>
              </a:solidFill>
              <a:ln w="15875" cap="flat">
                <a:solidFill>
                  <a:srgbClr val="E85CE0"/>
                </a:solidFill>
                <a:prstDash val="solid"/>
                <a:round/>
              </a:ln>
              <a:effectLst/>
            </p:spPr>
            <p:txBody>
              <a:bodyPr wrap="square" lIns="45719" tIns="45719" rIns="45719" bIns="45719" numCol="1" anchor="ctr">
                <a:noAutofit/>
              </a:bodyPr>
              <a:lstStyle/>
              <a:p>
                <a:pPr defTabSz="1778000">
                  <a:lnSpc>
                    <a:spcPct val="90000"/>
                  </a:lnSpc>
                  <a:spcBef>
                    <a:spcPts val="300"/>
                  </a:spcBef>
                  <a:defRPr sz="4000"/>
                </a:pPr>
              </a:p>
            </p:txBody>
          </p:sp>
          <p:sp>
            <p:nvSpPr>
              <p:cNvPr id="216" name="Sanctify the wine (Kidush)"/>
              <p:cNvSpPr txBox="1"/>
              <p:nvPr/>
            </p:nvSpPr>
            <p:spPr>
              <a:xfrm>
                <a:off x="259080" y="229925"/>
                <a:ext cx="8436394"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p>
                <a:pPr lvl="1" marL="285750" indent="-285750" defTabSz="1778000">
                  <a:lnSpc>
                    <a:spcPct val="90000"/>
                  </a:lnSpc>
                  <a:spcBef>
                    <a:spcPts val="700"/>
                  </a:spcBef>
                  <a:buSzPct val="100000"/>
                  <a:buChar char="•"/>
                  <a:defRPr sz="4000"/>
                </a:pPr>
                <a:r>
                  <a:t>Sanctify the wine (Kidush)</a:t>
                </a:r>
              </a:p>
            </p:txBody>
          </p:sp>
        </p:grpSp>
        <p:grpSp>
          <p:nvGrpSpPr>
            <p:cNvPr id="220" name="Group"/>
            <p:cNvGrpSpPr/>
            <p:nvPr/>
          </p:nvGrpSpPr>
          <p:grpSpPr>
            <a:xfrm>
              <a:off x="-1" y="3063571"/>
              <a:ext cx="1206428" cy="1723466"/>
              <a:chOff x="0" y="0"/>
              <a:chExt cx="1206426" cy="1723464"/>
            </a:xfrm>
          </p:grpSpPr>
          <p:sp>
            <p:nvSpPr>
              <p:cNvPr id="218" name="Chevron"/>
              <p:cNvSpPr/>
              <p:nvPr/>
            </p:nvSpPr>
            <p:spPr>
              <a:xfrm rot="5400000">
                <a:off x="-258520" y="258519"/>
                <a:ext cx="1723465" cy="1206426"/>
              </a:xfrm>
              <a:prstGeom prst="chevron">
                <a:avLst>
                  <a:gd name="adj" fmla="val 50000"/>
                </a:avLst>
              </a:prstGeom>
              <a:solidFill>
                <a:schemeClr val="accent3"/>
              </a:solidFill>
              <a:ln w="15875" cap="flat">
                <a:solidFill>
                  <a:schemeClr val="accent3"/>
                </a:solidFill>
                <a:prstDash val="solid"/>
                <a:round/>
              </a:ln>
              <a:effectLst/>
            </p:spPr>
            <p:txBody>
              <a:bodyPr wrap="square" lIns="45719" tIns="45719" rIns="45719" bIns="45719" numCol="1" anchor="ctr">
                <a:noAutofit/>
              </a:bodyPr>
              <a:lstStyle/>
              <a:p>
                <a:pPr algn="ctr" defTabSz="1555750">
                  <a:lnSpc>
                    <a:spcPct val="90000"/>
                  </a:lnSpc>
                  <a:spcBef>
                    <a:spcPts val="700"/>
                  </a:spcBef>
                  <a:defRPr sz="3500">
                    <a:solidFill>
                      <a:srgbClr val="FFFFFF"/>
                    </a:solidFill>
                  </a:defRPr>
                </a:pPr>
              </a:p>
            </p:txBody>
          </p:sp>
          <p:sp>
            <p:nvSpPr>
              <p:cNvPr id="219" name="3"/>
              <p:cNvSpPr txBox="1"/>
              <p:nvPr/>
            </p:nvSpPr>
            <p:spPr>
              <a:xfrm>
                <a:off x="1" y="572807"/>
                <a:ext cx="1206426" cy="577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225" tIns="22225" rIns="22225" bIns="22225" numCol="1" anchor="ctr">
                <a:spAutoFit/>
              </a:bodyPr>
              <a:lstStyle>
                <a:lvl1pPr algn="ctr" defTabSz="1555750">
                  <a:lnSpc>
                    <a:spcPct val="90000"/>
                  </a:lnSpc>
                  <a:spcBef>
                    <a:spcPts val="1400"/>
                  </a:spcBef>
                  <a:defRPr sz="3500">
                    <a:solidFill>
                      <a:srgbClr val="FFFFFF"/>
                    </a:solidFill>
                  </a:defRPr>
                </a:lvl1pPr>
              </a:lstStyle>
              <a:p>
                <a:pPr/>
                <a:r>
                  <a:t>3</a:t>
                </a:r>
              </a:p>
            </p:txBody>
          </p:sp>
        </p:grpSp>
        <p:grpSp>
          <p:nvGrpSpPr>
            <p:cNvPr id="223" name="Group"/>
            <p:cNvGrpSpPr/>
            <p:nvPr/>
          </p:nvGrpSpPr>
          <p:grpSpPr>
            <a:xfrm>
              <a:off x="1206424" y="3063572"/>
              <a:ext cx="8832924" cy="1120253"/>
              <a:chOff x="0" y="0"/>
              <a:chExt cx="8832923" cy="1120252"/>
            </a:xfrm>
          </p:grpSpPr>
          <p:sp>
            <p:nvSpPr>
              <p:cNvPr id="221" name="Shape"/>
              <p:cNvSpPr/>
              <p:nvPr/>
            </p:nvSpPr>
            <p:spPr>
              <a:xfrm rot="5400000">
                <a:off x="3856335" y="-3856336"/>
                <a:ext cx="1120253" cy="88329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204"/>
                      <a:pt x="21600" y="457"/>
                    </a:cubicBezTo>
                    <a:lnTo>
                      <a:pt x="21600" y="21600"/>
                    </a:lnTo>
                    <a:lnTo>
                      <a:pt x="0" y="21600"/>
                    </a:lnTo>
                    <a:lnTo>
                      <a:pt x="0" y="457"/>
                    </a:lnTo>
                    <a:cubicBezTo>
                      <a:pt x="0" y="204"/>
                      <a:pt x="1612" y="0"/>
                      <a:pt x="3600" y="0"/>
                    </a:cubicBezTo>
                    <a:close/>
                  </a:path>
                </a:pathLst>
              </a:custGeom>
              <a:solidFill>
                <a:srgbClr val="FFFFFF">
                  <a:alpha val="90000"/>
                </a:srgbClr>
              </a:solidFill>
              <a:ln w="15875" cap="flat">
                <a:solidFill>
                  <a:schemeClr val="accent3"/>
                </a:solidFill>
                <a:prstDash val="solid"/>
                <a:round/>
              </a:ln>
              <a:effectLst/>
            </p:spPr>
            <p:txBody>
              <a:bodyPr wrap="square" lIns="45719" tIns="45719" rIns="45719" bIns="45719" numCol="1" anchor="ctr">
                <a:noAutofit/>
              </a:bodyPr>
              <a:lstStyle/>
              <a:p>
                <a:pPr defTabSz="1778000">
                  <a:lnSpc>
                    <a:spcPct val="90000"/>
                  </a:lnSpc>
                  <a:spcBef>
                    <a:spcPts val="300"/>
                  </a:spcBef>
                  <a:defRPr sz="4000"/>
                </a:pPr>
              </a:p>
            </p:txBody>
          </p:sp>
          <p:sp>
            <p:nvSpPr>
              <p:cNvPr id="222" name="Drink the first cup of Sanctification"/>
              <p:cNvSpPr txBox="1"/>
              <p:nvPr/>
            </p:nvSpPr>
            <p:spPr>
              <a:xfrm>
                <a:off x="259079" y="229926"/>
                <a:ext cx="8519159"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p>
                <a:pPr lvl="1" marL="285750" indent="-285750" defTabSz="1778000">
                  <a:lnSpc>
                    <a:spcPct val="90000"/>
                  </a:lnSpc>
                  <a:spcBef>
                    <a:spcPts val="700"/>
                  </a:spcBef>
                  <a:buSzPct val="100000"/>
                  <a:buChar char="•"/>
                  <a:defRPr sz="4000"/>
                </a:pPr>
                <a:r>
                  <a:t>Drink the first cup of Sanctification</a:t>
                </a:r>
              </a:p>
            </p:txBody>
          </p:sp>
        </p:grpSp>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Title 1"/>
          <p:cNvSpPr txBox="1"/>
          <p:nvPr>
            <p:ph type="title"/>
          </p:nvPr>
        </p:nvSpPr>
        <p:spPr>
          <a:xfrm>
            <a:off x="962024" y="471144"/>
            <a:ext cx="9603276" cy="1049236"/>
          </a:xfrm>
          <a:prstGeom prst="rect">
            <a:avLst/>
          </a:prstGeom>
        </p:spPr>
        <p:txBody>
          <a:bodyPr/>
          <a:lstStyle>
            <a:lvl1pPr>
              <a:defRPr b="1"/>
            </a:lvl1pPr>
          </a:lstStyle>
          <a:p>
            <a:pPr/>
            <a:r>
              <a:t>Steps of Passover</a:t>
            </a:r>
          </a:p>
        </p:txBody>
      </p:sp>
      <p:grpSp>
        <p:nvGrpSpPr>
          <p:cNvPr id="245" name="Content Placeholder 3"/>
          <p:cNvGrpSpPr/>
          <p:nvPr/>
        </p:nvGrpSpPr>
        <p:grpSpPr>
          <a:xfrm>
            <a:off x="962024" y="1295401"/>
            <a:ext cx="10267952" cy="4745961"/>
            <a:chOff x="0" y="0"/>
            <a:chExt cx="10267951" cy="4745960"/>
          </a:xfrm>
        </p:grpSpPr>
        <p:grpSp>
          <p:nvGrpSpPr>
            <p:cNvPr id="229" name="Group"/>
            <p:cNvGrpSpPr/>
            <p:nvPr/>
          </p:nvGrpSpPr>
          <p:grpSpPr>
            <a:xfrm>
              <a:off x="-1" y="664"/>
              <a:ext cx="1197319" cy="1710455"/>
              <a:chOff x="0" y="0"/>
              <a:chExt cx="1197317" cy="1710453"/>
            </a:xfrm>
          </p:grpSpPr>
          <p:sp>
            <p:nvSpPr>
              <p:cNvPr id="227" name="Chevron"/>
              <p:cNvSpPr/>
              <p:nvPr/>
            </p:nvSpPr>
            <p:spPr>
              <a:xfrm rot="5400000">
                <a:off x="-256569" y="256568"/>
                <a:ext cx="1710455" cy="1197318"/>
              </a:xfrm>
              <a:prstGeom prst="chevron">
                <a:avLst>
                  <a:gd name="adj" fmla="val 50000"/>
                </a:avLst>
              </a:prstGeom>
              <a:solidFill>
                <a:schemeClr val="accent2"/>
              </a:solidFill>
              <a:ln w="15875" cap="flat">
                <a:solidFill>
                  <a:schemeClr val="accent2"/>
                </a:solidFill>
                <a:prstDash val="solid"/>
                <a:round/>
              </a:ln>
              <a:effectLst/>
            </p:spPr>
            <p:txBody>
              <a:bodyPr wrap="square" lIns="45719" tIns="45719" rIns="45719" bIns="45719" numCol="1" anchor="ctr">
                <a:noAutofit/>
              </a:bodyPr>
              <a:lstStyle/>
              <a:p>
                <a:pPr algn="ctr" defTabSz="1555750">
                  <a:lnSpc>
                    <a:spcPct val="90000"/>
                  </a:lnSpc>
                  <a:spcBef>
                    <a:spcPts val="800"/>
                  </a:spcBef>
                  <a:defRPr sz="3500">
                    <a:solidFill>
                      <a:srgbClr val="FFFFFF"/>
                    </a:solidFill>
                  </a:defRPr>
                </a:pPr>
              </a:p>
            </p:txBody>
          </p:sp>
          <p:sp>
            <p:nvSpPr>
              <p:cNvPr id="228" name="4"/>
              <p:cNvSpPr txBox="1"/>
              <p:nvPr/>
            </p:nvSpPr>
            <p:spPr>
              <a:xfrm>
                <a:off x="0" y="566302"/>
                <a:ext cx="1197318" cy="577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225" tIns="22225" rIns="22225" bIns="22225" numCol="1" anchor="ctr">
                <a:spAutoFit/>
              </a:bodyPr>
              <a:lstStyle>
                <a:lvl1pPr algn="ctr" defTabSz="1555750">
                  <a:lnSpc>
                    <a:spcPct val="90000"/>
                  </a:lnSpc>
                  <a:spcBef>
                    <a:spcPts val="1400"/>
                  </a:spcBef>
                  <a:defRPr sz="3500">
                    <a:solidFill>
                      <a:srgbClr val="FFFFFF"/>
                    </a:solidFill>
                  </a:defRPr>
                </a:lvl1pPr>
              </a:lstStyle>
              <a:p>
                <a:pPr/>
                <a:r>
                  <a:t>4</a:t>
                </a:r>
              </a:p>
            </p:txBody>
          </p:sp>
        </p:grpSp>
        <p:grpSp>
          <p:nvGrpSpPr>
            <p:cNvPr id="232" name="Group"/>
            <p:cNvGrpSpPr/>
            <p:nvPr/>
          </p:nvGrpSpPr>
          <p:grpSpPr>
            <a:xfrm>
              <a:off x="1197317" y="-1"/>
              <a:ext cx="9070635" cy="1111797"/>
              <a:chOff x="0" y="0"/>
              <a:chExt cx="9070633" cy="1111795"/>
            </a:xfrm>
          </p:grpSpPr>
          <p:sp>
            <p:nvSpPr>
              <p:cNvPr id="230" name="Shape"/>
              <p:cNvSpPr/>
              <p:nvPr/>
            </p:nvSpPr>
            <p:spPr>
              <a:xfrm rot="5400000">
                <a:off x="3979419" y="-3979420"/>
                <a:ext cx="1111796" cy="9070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198"/>
                      <a:pt x="21600" y="441"/>
                    </a:cubicBezTo>
                    <a:lnTo>
                      <a:pt x="21600" y="21600"/>
                    </a:lnTo>
                    <a:lnTo>
                      <a:pt x="0" y="21600"/>
                    </a:lnTo>
                    <a:lnTo>
                      <a:pt x="0" y="441"/>
                    </a:lnTo>
                    <a:cubicBezTo>
                      <a:pt x="0" y="198"/>
                      <a:pt x="1612" y="0"/>
                      <a:pt x="3600" y="0"/>
                    </a:cubicBezTo>
                    <a:close/>
                  </a:path>
                </a:pathLst>
              </a:custGeom>
              <a:solidFill>
                <a:srgbClr val="FFFFFF">
                  <a:alpha val="90000"/>
                </a:srgbClr>
              </a:solidFill>
              <a:ln w="15875" cap="flat">
                <a:solidFill>
                  <a:schemeClr val="accent2"/>
                </a:solidFill>
                <a:prstDash val="solid"/>
                <a:round/>
              </a:ln>
              <a:effectLst/>
            </p:spPr>
            <p:txBody>
              <a:bodyPr wrap="square" lIns="45719" tIns="45719" rIns="45719" bIns="45719" numCol="1" anchor="ctr">
                <a:noAutofit/>
              </a:bodyPr>
              <a:lstStyle/>
              <a:p>
                <a:pPr defTabSz="1066800">
                  <a:lnSpc>
                    <a:spcPct val="90000"/>
                  </a:lnSpc>
                  <a:spcBef>
                    <a:spcPts val="300"/>
                  </a:spcBef>
                  <a:defRPr sz="2400"/>
                </a:pPr>
              </a:p>
            </p:txBody>
          </p:sp>
          <p:sp>
            <p:nvSpPr>
              <p:cNvPr id="231" name="Dipping the Parsley"/>
              <p:cNvSpPr txBox="1"/>
              <p:nvPr/>
            </p:nvSpPr>
            <p:spPr>
              <a:xfrm>
                <a:off x="155448" y="356507"/>
                <a:ext cx="8860914" cy="398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5240" tIns="15240" rIns="15240" bIns="15240" numCol="1" anchor="ctr">
                <a:spAutoFit/>
              </a:bodyPr>
              <a:lstStyle/>
              <a:p>
                <a:pPr lvl="1" marL="228600" indent="-228600" defTabSz="1066800">
                  <a:lnSpc>
                    <a:spcPct val="90000"/>
                  </a:lnSpc>
                  <a:spcBef>
                    <a:spcPts val="400"/>
                  </a:spcBef>
                  <a:buClr>
                    <a:schemeClr val="accent1"/>
                  </a:buClr>
                  <a:buSzPct val="100000"/>
                  <a:buFont typeface="Arial"/>
                  <a:buChar char="•"/>
                  <a:defRPr sz="2400"/>
                </a:pPr>
                <a:r>
                  <a:t>Dipping the Parsley </a:t>
                </a:r>
              </a:p>
            </p:txBody>
          </p:sp>
        </p:grpSp>
        <p:grpSp>
          <p:nvGrpSpPr>
            <p:cNvPr id="235" name="Group"/>
            <p:cNvGrpSpPr/>
            <p:nvPr/>
          </p:nvGrpSpPr>
          <p:grpSpPr>
            <a:xfrm>
              <a:off x="-1" y="1518085"/>
              <a:ext cx="1197319" cy="1710455"/>
              <a:chOff x="0" y="0"/>
              <a:chExt cx="1197317" cy="1710453"/>
            </a:xfrm>
          </p:grpSpPr>
          <p:sp>
            <p:nvSpPr>
              <p:cNvPr id="233" name="Chevron"/>
              <p:cNvSpPr/>
              <p:nvPr/>
            </p:nvSpPr>
            <p:spPr>
              <a:xfrm rot="5400000">
                <a:off x="-256569" y="256568"/>
                <a:ext cx="1710455" cy="1197318"/>
              </a:xfrm>
              <a:prstGeom prst="chevron">
                <a:avLst>
                  <a:gd name="adj" fmla="val 50000"/>
                </a:avLst>
              </a:prstGeom>
              <a:solidFill>
                <a:srgbClr val="E85CE0"/>
              </a:solidFill>
              <a:ln w="15875" cap="flat">
                <a:solidFill>
                  <a:srgbClr val="E85CE0"/>
                </a:solidFill>
                <a:prstDash val="solid"/>
                <a:round/>
              </a:ln>
              <a:effectLst/>
            </p:spPr>
            <p:txBody>
              <a:bodyPr wrap="square" lIns="45719" tIns="45719" rIns="45719" bIns="45719" numCol="1" anchor="ctr">
                <a:noAutofit/>
              </a:bodyPr>
              <a:lstStyle/>
              <a:p>
                <a:pPr algn="ctr" defTabSz="1555750">
                  <a:lnSpc>
                    <a:spcPct val="90000"/>
                  </a:lnSpc>
                  <a:spcBef>
                    <a:spcPts val="800"/>
                  </a:spcBef>
                  <a:defRPr sz="3500">
                    <a:solidFill>
                      <a:srgbClr val="FFFFFF"/>
                    </a:solidFill>
                  </a:defRPr>
                </a:pPr>
              </a:p>
            </p:txBody>
          </p:sp>
          <p:sp>
            <p:nvSpPr>
              <p:cNvPr id="234" name="5"/>
              <p:cNvSpPr txBox="1"/>
              <p:nvPr/>
            </p:nvSpPr>
            <p:spPr>
              <a:xfrm>
                <a:off x="0" y="566302"/>
                <a:ext cx="1197318" cy="577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225" tIns="22225" rIns="22225" bIns="22225" numCol="1" anchor="ctr">
                <a:spAutoFit/>
              </a:bodyPr>
              <a:lstStyle>
                <a:lvl1pPr algn="ctr" defTabSz="1555750">
                  <a:lnSpc>
                    <a:spcPct val="90000"/>
                  </a:lnSpc>
                  <a:spcBef>
                    <a:spcPts val="1400"/>
                  </a:spcBef>
                  <a:defRPr sz="3500">
                    <a:solidFill>
                      <a:srgbClr val="FFFFFF"/>
                    </a:solidFill>
                  </a:defRPr>
                </a:lvl1pPr>
              </a:lstStyle>
              <a:p>
                <a:pPr/>
                <a:r>
                  <a:t>5</a:t>
                </a:r>
              </a:p>
            </p:txBody>
          </p:sp>
        </p:grpSp>
        <p:grpSp>
          <p:nvGrpSpPr>
            <p:cNvPr id="238" name="Group"/>
            <p:cNvGrpSpPr/>
            <p:nvPr/>
          </p:nvGrpSpPr>
          <p:grpSpPr>
            <a:xfrm>
              <a:off x="1197317" y="1518085"/>
              <a:ext cx="9070635" cy="1111797"/>
              <a:chOff x="0" y="0"/>
              <a:chExt cx="9070633" cy="1111795"/>
            </a:xfrm>
          </p:grpSpPr>
          <p:sp>
            <p:nvSpPr>
              <p:cNvPr id="236" name="Shape"/>
              <p:cNvSpPr/>
              <p:nvPr/>
            </p:nvSpPr>
            <p:spPr>
              <a:xfrm rot="5400000">
                <a:off x="3979419" y="-3979420"/>
                <a:ext cx="1111796" cy="9070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198"/>
                      <a:pt x="21600" y="441"/>
                    </a:cubicBezTo>
                    <a:lnTo>
                      <a:pt x="21600" y="21600"/>
                    </a:lnTo>
                    <a:lnTo>
                      <a:pt x="0" y="21600"/>
                    </a:lnTo>
                    <a:lnTo>
                      <a:pt x="0" y="441"/>
                    </a:lnTo>
                    <a:cubicBezTo>
                      <a:pt x="0" y="198"/>
                      <a:pt x="1612" y="0"/>
                      <a:pt x="3600" y="0"/>
                    </a:cubicBezTo>
                    <a:close/>
                  </a:path>
                </a:pathLst>
              </a:custGeom>
              <a:solidFill>
                <a:srgbClr val="FFFFFF">
                  <a:alpha val="90000"/>
                </a:srgbClr>
              </a:solidFill>
              <a:ln w="15875" cap="flat">
                <a:solidFill>
                  <a:srgbClr val="E85CE0"/>
                </a:solidFill>
                <a:prstDash val="solid"/>
                <a:round/>
              </a:ln>
              <a:effectLst/>
            </p:spPr>
            <p:txBody>
              <a:bodyPr wrap="square" lIns="45719" tIns="45719" rIns="45719" bIns="45719" numCol="1" anchor="ctr">
                <a:noAutofit/>
              </a:bodyPr>
              <a:lstStyle/>
              <a:p>
                <a:pPr defTabSz="1066800">
                  <a:lnSpc>
                    <a:spcPct val="90000"/>
                  </a:lnSpc>
                  <a:spcBef>
                    <a:spcPts val="300"/>
                  </a:spcBef>
                  <a:defRPr sz="2400"/>
                </a:pPr>
              </a:p>
            </p:txBody>
          </p:sp>
          <p:sp>
            <p:nvSpPr>
              <p:cNvPr id="237" name="Breaking of the Matzah (Afikoman; Matt 26:26  Close your eyes and remember Yeshua.  “This is my body that is given for you; do this in memory of me”."/>
              <p:cNvSpPr txBox="1"/>
              <p:nvPr/>
            </p:nvSpPr>
            <p:spPr>
              <a:xfrm>
                <a:off x="155448" y="25037"/>
                <a:ext cx="8860914" cy="10617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5240" tIns="15240" rIns="15240" bIns="15240" numCol="1" anchor="ctr">
                <a:spAutoFit/>
              </a:bodyPr>
              <a:lstStyle/>
              <a:p>
                <a:pPr lvl="1" marL="228600" indent="-228600" defTabSz="1066800">
                  <a:lnSpc>
                    <a:spcPct val="90000"/>
                  </a:lnSpc>
                  <a:spcBef>
                    <a:spcPts val="400"/>
                  </a:spcBef>
                  <a:buClr>
                    <a:schemeClr val="accent1"/>
                  </a:buClr>
                  <a:buSzPct val="100000"/>
                  <a:buFont typeface="Arial"/>
                  <a:buChar char="•"/>
                  <a:defRPr sz="2400"/>
                </a:pPr>
                <a:r>
                  <a:t>Breaking of the Matzah (Afikoman; Matt 26:26  Close your eyes and remember Yeshua.  “This is my body that is given for you; do this in memory of me”.</a:t>
                </a:r>
              </a:p>
            </p:txBody>
          </p:sp>
        </p:grpSp>
        <p:grpSp>
          <p:nvGrpSpPr>
            <p:cNvPr id="241" name="Group"/>
            <p:cNvGrpSpPr/>
            <p:nvPr/>
          </p:nvGrpSpPr>
          <p:grpSpPr>
            <a:xfrm>
              <a:off x="-1" y="3035506"/>
              <a:ext cx="1197319" cy="1710455"/>
              <a:chOff x="0" y="0"/>
              <a:chExt cx="1197317" cy="1710453"/>
            </a:xfrm>
          </p:grpSpPr>
          <p:sp>
            <p:nvSpPr>
              <p:cNvPr id="239" name="Chevron"/>
              <p:cNvSpPr/>
              <p:nvPr/>
            </p:nvSpPr>
            <p:spPr>
              <a:xfrm rot="5400000">
                <a:off x="-256569" y="256568"/>
                <a:ext cx="1710455" cy="1197318"/>
              </a:xfrm>
              <a:prstGeom prst="chevron">
                <a:avLst>
                  <a:gd name="adj" fmla="val 50000"/>
                </a:avLst>
              </a:prstGeom>
              <a:solidFill>
                <a:schemeClr val="accent3"/>
              </a:solidFill>
              <a:ln w="15875" cap="flat">
                <a:solidFill>
                  <a:schemeClr val="accent3"/>
                </a:solidFill>
                <a:prstDash val="solid"/>
                <a:round/>
              </a:ln>
              <a:effectLst/>
            </p:spPr>
            <p:txBody>
              <a:bodyPr wrap="square" lIns="45719" tIns="45719" rIns="45719" bIns="45719" numCol="1" anchor="ctr">
                <a:noAutofit/>
              </a:bodyPr>
              <a:lstStyle/>
              <a:p>
                <a:pPr algn="ctr" defTabSz="1555750">
                  <a:lnSpc>
                    <a:spcPct val="90000"/>
                  </a:lnSpc>
                  <a:spcBef>
                    <a:spcPts val="800"/>
                  </a:spcBef>
                  <a:defRPr sz="3500">
                    <a:solidFill>
                      <a:srgbClr val="FFFFFF"/>
                    </a:solidFill>
                  </a:defRPr>
                </a:pPr>
              </a:p>
            </p:txBody>
          </p:sp>
          <p:sp>
            <p:nvSpPr>
              <p:cNvPr id="240" name="6"/>
              <p:cNvSpPr txBox="1"/>
              <p:nvPr/>
            </p:nvSpPr>
            <p:spPr>
              <a:xfrm>
                <a:off x="0" y="566303"/>
                <a:ext cx="1197318" cy="577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225" tIns="22225" rIns="22225" bIns="22225" numCol="1" anchor="ctr">
                <a:spAutoFit/>
              </a:bodyPr>
              <a:lstStyle>
                <a:lvl1pPr algn="ctr" defTabSz="1555750">
                  <a:lnSpc>
                    <a:spcPct val="90000"/>
                  </a:lnSpc>
                  <a:spcBef>
                    <a:spcPts val="1400"/>
                  </a:spcBef>
                  <a:defRPr sz="3500">
                    <a:solidFill>
                      <a:srgbClr val="FFFFFF"/>
                    </a:solidFill>
                  </a:defRPr>
                </a:lvl1pPr>
              </a:lstStyle>
              <a:p>
                <a:pPr/>
                <a:r>
                  <a:t>6</a:t>
                </a:r>
              </a:p>
            </p:txBody>
          </p:sp>
        </p:grpSp>
        <p:grpSp>
          <p:nvGrpSpPr>
            <p:cNvPr id="244" name="Group"/>
            <p:cNvGrpSpPr/>
            <p:nvPr/>
          </p:nvGrpSpPr>
          <p:grpSpPr>
            <a:xfrm>
              <a:off x="1197317" y="3035506"/>
              <a:ext cx="9070635" cy="1111797"/>
              <a:chOff x="0" y="0"/>
              <a:chExt cx="9070633" cy="1111795"/>
            </a:xfrm>
          </p:grpSpPr>
          <p:sp>
            <p:nvSpPr>
              <p:cNvPr id="242" name="Shape"/>
              <p:cNvSpPr/>
              <p:nvPr/>
            </p:nvSpPr>
            <p:spPr>
              <a:xfrm rot="5400000">
                <a:off x="3979419" y="-3979420"/>
                <a:ext cx="1111796" cy="9070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198"/>
                      <a:pt x="21600" y="441"/>
                    </a:cubicBezTo>
                    <a:lnTo>
                      <a:pt x="21600" y="21600"/>
                    </a:lnTo>
                    <a:lnTo>
                      <a:pt x="0" y="21600"/>
                    </a:lnTo>
                    <a:lnTo>
                      <a:pt x="0" y="441"/>
                    </a:lnTo>
                    <a:cubicBezTo>
                      <a:pt x="0" y="198"/>
                      <a:pt x="1612" y="0"/>
                      <a:pt x="3600" y="0"/>
                    </a:cubicBezTo>
                    <a:close/>
                  </a:path>
                </a:pathLst>
              </a:custGeom>
              <a:solidFill>
                <a:srgbClr val="FFFFFF">
                  <a:alpha val="90000"/>
                </a:srgbClr>
              </a:solidFill>
              <a:ln w="15875" cap="flat">
                <a:solidFill>
                  <a:schemeClr val="accent3"/>
                </a:solidFill>
                <a:prstDash val="solid"/>
                <a:round/>
              </a:ln>
              <a:effectLst/>
            </p:spPr>
            <p:txBody>
              <a:bodyPr wrap="square" lIns="45719" tIns="45719" rIns="45719" bIns="45719" numCol="1" anchor="ctr">
                <a:noAutofit/>
              </a:bodyPr>
              <a:lstStyle/>
              <a:p>
                <a:pPr defTabSz="1066800">
                  <a:lnSpc>
                    <a:spcPct val="90000"/>
                  </a:lnSpc>
                  <a:spcBef>
                    <a:spcPts val="300"/>
                  </a:spcBef>
                  <a:defRPr sz="2400"/>
                </a:pPr>
              </a:p>
            </p:txBody>
          </p:sp>
          <p:sp>
            <p:nvSpPr>
              <p:cNvPr id="243" name="Telling the Story (2nd cup, the plagues)"/>
              <p:cNvSpPr txBox="1"/>
              <p:nvPr/>
            </p:nvSpPr>
            <p:spPr>
              <a:xfrm>
                <a:off x="155448" y="356507"/>
                <a:ext cx="8860914" cy="398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5240" tIns="15240" rIns="15240" bIns="15240" numCol="1" anchor="ctr">
                <a:spAutoFit/>
              </a:bodyPr>
              <a:lstStyle/>
              <a:p>
                <a:pPr lvl="1" marL="228600" indent="-228600" defTabSz="1066800">
                  <a:lnSpc>
                    <a:spcPct val="90000"/>
                  </a:lnSpc>
                  <a:spcBef>
                    <a:spcPts val="400"/>
                  </a:spcBef>
                  <a:buClr>
                    <a:schemeClr val="accent1"/>
                  </a:buClr>
                  <a:buSzPct val="100000"/>
                  <a:buFont typeface="Arial"/>
                  <a:buChar char="•"/>
                  <a:defRPr sz="2400"/>
                </a:pPr>
                <a:r>
                  <a:t>Telling the Story (2nd cup, the plagues)</a:t>
                </a:r>
              </a:p>
            </p:txBody>
          </p:sp>
        </p:grpSp>
      </p:gr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Title 1"/>
          <p:cNvSpPr txBox="1"/>
          <p:nvPr>
            <p:ph type="title"/>
          </p:nvPr>
        </p:nvSpPr>
        <p:spPr>
          <a:xfrm>
            <a:off x="962024" y="490194"/>
            <a:ext cx="9603276" cy="1049236"/>
          </a:xfrm>
          <a:prstGeom prst="rect">
            <a:avLst/>
          </a:prstGeom>
        </p:spPr>
        <p:txBody>
          <a:bodyPr/>
          <a:lstStyle>
            <a:lvl1pPr>
              <a:defRPr b="1"/>
            </a:lvl1pPr>
          </a:lstStyle>
          <a:p>
            <a:pPr/>
            <a:r>
              <a:t>Steps of Passover</a:t>
            </a:r>
          </a:p>
        </p:txBody>
      </p:sp>
      <p:grpSp>
        <p:nvGrpSpPr>
          <p:cNvPr id="266" name="Content Placeholder 3"/>
          <p:cNvGrpSpPr/>
          <p:nvPr/>
        </p:nvGrpSpPr>
        <p:grpSpPr>
          <a:xfrm>
            <a:off x="962023" y="1428750"/>
            <a:ext cx="10092829" cy="4610324"/>
            <a:chOff x="0" y="0"/>
            <a:chExt cx="10092827" cy="4610322"/>
          </a:xfrm>
        </p:grpSpPr>
        <p:grpSp>
          <p:nvGrpSpPr>
            <p:cNvPr id="250" name="Group"/>
            <p:cNvGrpSpPr/>
            <p:nvPr/>
          </p:nvGrpSpPr>
          <p:grpSpPr>
            <a:xfrm>
              <a:off x="-1" y="2951"/>
              <a:ext cx="1165259" cy="1664654"/>
              <a:chOff x="0" y="0"/>
              <a:chExt cx="1165257" cy="1664653"/>
            </a:xfrm>
          </p:grpSpPr>
          <p:sp>
            <p:nvSpPr>
              <p:cNvPr id="248" name="Chevron"/>
              <p:cNvSpPr/>
              <p:nvPr/>
            </p:nvSpPr>
            <p:spPr>
              <a:xfrm rot="5400000">
                <a:off x="-249699" y="249698"/>
                <a:ext cx="1664655" cy="1165258"/>
              </a:xfrm>
              <a:prstGeom prst="chevron">
                <a:avLst>
                  <a:gd name="adj" fmla="val 50000"/>
                </a:avLst>
              </a:prstGeom>
              <a:solidFill>
                <a:schemeClr val="accent2"/>
              </a:solidFill>
              <a:ln w="15875" cap="flat">
                <a:solidFill>
                  <a:schemeClr val="accent2"/>
                </a:solidFill>
                <a:prstDash val="solid"/>
                <a:round/>
              </a:ln>
              <a:effectLst/>
            </p:spPr>
            <p:txBody>
              <a:bodyPr wrap="square" lIns="45719" tIns="45719" rIns="45719" bIns="45719" numCol="1" anchor="ctr">
                <a:noAutofit/>
              </a:bodyPr>
              <a:lstStyle/>
              <a:p>
                <a:pPr algn="ctr" defTabSz="1511300">
                  <a:lnSpc>
                    <a:spcPct val="90000"/>
                  </a:lnSpc>
                  <a:spcBef>
                    <a:spcPts val="800"/>
                  </a:spcBef>
                  <a:defRPr sz="3400">
                    <a:solidFill>
                      <a:srgbClr val="FFFFFF"/>
                    </a:solidFill>
                  </a:defRPr>
                </a:pPr>
              </a:p>
            </p:txBody>
          </p:sp>
          <p:sp>
            <p:nvSpPr>
              <p:cNvPr id="249" name="7"/>
              <p:cNvSpPr txBox="1"/>
              <p:nvPr/>
            </p:nvSpPr>
            <p:spPr>
              <a:xfrm>
                <a:off x="0" y="550387"/>
                <a:ext cx="1165258" cy="563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1590" tIns="21590" rIns="21590" bIns="21590" numCol="1" anchor="ctr">
                <a:spAutoFit/>
              </a:bodyPr>
              <a:lstStyle>
                <a:lvl1pPr algn="ctr" defTabSz="1511300">
                  <a:lnSpc>
                    <a:spcPct val="90000"/>
                  </a:lnSpc>
                  <a:spcBef>
                    <a:spcPts val="1400"/>
                  </a:spcBef>
                  <a:defRPr sz="3400">
                    <a:solidFill>
                      <a:srgbClr val="FFFFFF"/>
                    </a:solidFill>
                  </a:defRPr>
                </a:lvl1pPr>
              </a:lstStyle>
              <a:p>
                <a:pPr/>
                <a:r>
                  <a:t>7</a:t>
                </a:r>
              </a:p>
            </p:txBody>
          </p:sp>
        </p:grpSp>
        <p:grpSp>
          <p:nvGrpSpPr>
            <p:cNvPr id="253" name="Group"/>
            <p:cNvGrpSpPr/>
            <p:nvPr/>
          </p:nvGrpSpPr>
          <p:grpSpPr>
            <a:xfrm>
              <a:off x="1165256" y="-1"/>
              <a:ext cx="8927572" cy="1082026"/>
              <a:chOff x="0" y="0"/>
              <a:chExt cx="8927571" cy="1082024"/>
            </a:xfrm>
          </p:grpSpPr>
          <p:sp>
            <p:nvSpPr>
              <p:cNvPr id="251" name="Shape"/>
              <p:cNvSpPr/>
              <p:nvPr/>
            </p:nvSpPr>
            <p:spPr>
              <a:xfrm rot="5400000">
                <a:off x="3922773" y="-3922774"/>
                <a:ext cx="1082025" cy="8927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195"/>
                      <a:pt x="21600" y="436"/>
                    </a:cubicBezTo>
                    <a:lnTo>
                      <a:pt x="21600" y="21600"/>
                    </a:lnTo>
                    <a:lnTo>
                      <a:pt x="0" y="21600"/>
                    </a:lnTo>
                    <a:lnTo>
                      <a:pt x="0" y="436"/>
                    </a:lnTo>
                    <a:cubicBezTo>
                      <a:pt x="0" y="195"/>
                      <a:pt x="1612" y="0"/>
                      <a:pt x="3600" y="0"/>
                    </a:cubicBezTo>
                    <a:close/>
                  </a:path>
                </a:pathLst>
              </a:custGeom>
              <a:solidFill>
                <a:srgbClr val="FFFFFF">
                  <a:alpha val="90000"/>
                </a:srgbClr>
              </a:solidFill>
              <a:ln w="15875" cap="flat">
                <a:solidFill>
                  <a:schemeClr val="accent2"/>
                </a:solidFill>
                <a:prstDash val="solid"/>
                <a:round/>
              </a:ln>
              <a:effectLst/>
            </p:spPr>
            <p:txBody>
              <a:bodyPr wrap="square" lIns="45719" tIns="45719" rIns="45719" bIns="45719" numCol="1" anchor="ctr">
                <a:noAutofit/>
              </a:bodyPr>
              <a:lstStyle/>
              <a:p>
                <a:pPr defTabSz="1244600">
                  <a:lnSpc>
                    <a:spcPct val="90000"/>
                  </a:lnSpc>
                  <a:spcBef>
                    <a:spcPts val="300"/>
                  </a:spcBef>
                </a:pPr>
              </a:p>
            </p:txBody>
          </p:sp>
          <p:sp>
            <p:nvSpPr>
              <p:cNvPr id="252" name="Eating Matzah"/>
              <p:cNvSpPr txBox="1"/>
              <p:nvPr/>
            </p:nvSpPr>
            <p:spPr>
              <a:xfrm>
                <a:off x="181356" y="307331"/>
                <a:ext cx="8693396" cy="467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7779" tIns="17779" rIns="17779" bIns="17779" numCol="1" anchor="ctr">
                <a:spAutoFit/>
              </a:bodyPr>
              <a:lstStyle/>
              <a:p>
                <a:pPr lvl="1" marL="285750" indent="-285750" defTabSz="1244600">
                  <a:lnSpc>
                    <a:spcPct val="90000"/>
                  </a:lnSpc>
                  <a:spcBef>
                    <a:spcPts val="500"/>
                  </a:spcBef>
                  <a:buClr>
                    <a:schemeClr val="accent1"/>
                  </a:buClr>
                  <a:buSzPct val="100000"/>
                  <a:buFont typeface="Arial"/>
                  <a:buChar char="•"/>
                  <a:defRPr sz="2800"/>
                </a:pPr>
                <a:r>
                  <a:t>Eating Matzah</a:t>
                </a:r>
              </a:p>
            </p:txBody>
          </p:sp>
        </p:grpSp>
        <p:grpSp>
          <p:nvGrpSpPr>
            <p:cNvPr id="256" name="Group"/>
            <p:cNvGrpSpPr/>
            <p:nvPr/>
          </p:nvGrpSpPr>
          <p:grpSpPr>
            <a:xfrm>
              <a:off x="-1" y="1474310"/>
              <a:ext cx="1165259" cy="1664654"/>
              <a:chOff x="0" y="0"/>
              <a:chExt cx="1165257" cy="1664653"/>
            </a:xfrm>
          </p:grpSpPr>
          <p:sp>
            <p:nvSpPr>
              <p:cNvPr id="254" name="Chevron"/>
              <p:cNvSpPr/>
              <p:nvPr/>
            </p:nvSpPr>
            <p:spPr>
              <a:xfrm rot="5400000">
                <a:off x="-249699" y="249698"/>
                <a:ext cx="1664655" cy="1165258"/>
              </a:xfrm>
              <a:prstGeom prst="chevron">
                <a:avLst>
                  <a:gd name="adj" fmla="val 50000"/>
                </a:avLst>
              </a:prstGeom>
              <a:solidFill>
                <a:srgbClr val="E85CE0"/>
              </a:solidFill>
              <a:ln w="15875" cap="flat">
                <a:solidFill>
                  <a:srgbClr val="E85CE0"/>
                </a:solidFill>
                <a:prstDash val="solid"/>
                <a:round/>
              </a:ln>
              <a:effectLst/>
            </p:spPr>
            <p:txBody>
              <a:bodyPr wrap="square" lIns="45719" tIns="45719" rIns="45719" bIns="45719" numCol="1" anchor="ctr">
                <a:noAutofit/>
              </a:bodyPr>
              <a:lstStyle/>
              <a:p>
                <a:pPr algn="ctr" defTabSz="1511300">
                  <a:lnSpc>
                    <a:spcPct val="90000"/>
                  </a:lnSpc>
                  <a:spcBef>
                    <a:spcPts val="800"/>
                  </a:spcBef>
                  <a:defRPr sz="3400">
                    <a:solidFill>
                      <a:srgbClr val="FFFFFF"/>
                    </a:solidFill>
                  </a:defRPr>
                </a:pPr>
              </a:p>
            </p:txBody>
          </p:sp>
          <p:sp>
            <p:nvSpPr>
              <p:cNvPr id="255" name="8"/>
              <p:cNvSpPr txBox="1"/>
              <p:nvPr/>
            </p:nvSpPr>
            <p:spPr>
              <a:xfrm>
                <a:off x="0" y="550387"/>
                <a:ext cx="1165258" cy="563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1590" tIns="21590" rIns="21590" bIns="21590" numCol="1" anchor="ctr">
                <a:spAutoFit/>
              </a:bodyPr>
              <a:lstStyle>
                <a:lvl1pPr algn="ctr" defTabSz="1511300">
                  <a:lnSpc>
                    <a:spcPct val="90000"/>
                  </a:lnSpc>
                  <a:spcBef>
                    <a:spcPts val="1400"/>
                  </a:spcBef>
                  <a:defRPr sz="3400">
                    <a:solidFill>
                      <a:srgbClr val="FFFFFF"/>
                    </a:solidFill>
                  </a:defRPr>
                </a:lvl1pPr>
              </a:lstStyle>
              <a:p>
                <a:pPr/>
                <a:r>
                  <a:t>8</a:t>
                </a:r>
              </a:p>
            </p:txBody>
          </p:sp>
        </p:grpSp>
        <p:grpSp>
          <p:nvGrpSpPr>
            <p:cNvPr id="259" name="Group"/>
            <p:cNvGrpSpPr/>
            <p:nvPr/>
          </p:nvGrpSpPr>
          <p:grpSpPr>
            <a:xfrm>
              <a:off x="1165256" y="1474310"/>
              <a:ext cx="8927572" cy="1082026"/>
              <a:chOff x="0" y="0"/>
              <a:chExt cx="8927571" cy="1082024"/>
            </a:xfrm>
          </p:grpSpPr>
          <p:sp>
            <p:nvSpPr>
              <p:cNvPr id="257" name="Shape"/>
              <p:cNvSpPr/>
              <p:nvPr/>
            </p:nvSpPr>
            <p:spPr>
              <a:xfrm rot="5400000">
                <a:off x="3922773" y="-3922774"/>
                <a:ext cx="1082025" cy="8927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195"/>
                      <a:pt x="21600" y="436"/>
                    </a:cubicBezTo>
                    <a:lnTo>
                      <a:pt x="21600" y="21600"/>
                    </a:lnTo>
                    <a:lnTo>
                      <a:pt x="0" y="21600"/>
                    </a:lnTo>
                    <a:lnTo>
                      <a:pt x="0" y="436"/>
                    </a:lnTo>
                    <a:cubicBezTo>
                      <a:pt x="0" y="195"/>
                      <a:pt x="1612" y="0"/>
                      <a:pt x="3600" y="0"/>
                    </a:cubicBezTo>
                    <a:close/>
                  </a:path>
                </a:pathLst>
              </a:custGeom>
              <a:solidFill>
                <a:srgbClr val="FFFFFF">
                  <a:alpha val="90000"/>
                </a:srgbClr>
              </a:solidFill>
              <a:ln w="15875" cap="flat">
                <a:solidFill>
                  <a:srgbClr val="E85CE0"/>
                </a:solidFill>
                <a:prstDash val="solid"/>
                <a:round/>
              </a:ln>
              <a:effectLst/>
            </p:spPr>
            <p:txBody>
              <a:bodyPr wrap="square" lIns="45719" tIns="45719" rIns="45719" bIns="45719" numCol="1" anchor="ctr">
                <a:noAutofit/>
              </a:bodyPr>
              <a:lstStyle/>
              <a:p>
                <a:pPr defTabSz="1244600">
                  <a:lnSpc>
                    <a:spcPct val="90000"/>
                  </a:lnSpc>
                  <a:spcBef>
                    <a:spcPts val="300"/>
                  </a:spcBef>
                  <a:defRPr sz="2800"/>
                </a:pPr>
              </a:p>
            </p:txBody>
          </p:sp>
          <p:sp>
            <p:nvSpPr>
              <p:cNvPr id="258" name="Eating Charoset (remember the bricks)"/>
              <p:cNvSpPr txBox="1"/>
              <p:nvPr/>
            </p:nvSpPr>
            <p:spPr>
              <a:xfrm>
                <a:off x="181356" y="307331"/>
                <a:ext cx="8693396" cy="467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7779" tIns="17779" rIns="17779" bIns="17779" numCol="1" anchor="ctr">
                <a:spAutoFit/>
              </a:bodyPr>
              <a:lstStyle/>
              <a:p>
                <a:pPr lvl="1" marL="285750" indent="-285750" defTabSz="1244600">
                  <a:lnSpc>
                    <a:spcPct val="90000"/>
                  </a:lnSpc>
                  <a:spcBef>
                    <a:spcPts val="500"/>
                  </a:spcBef>
                  <a:buClr>
                    <a:schemeClr val="accent1"/>
                  </a:buClr>
                  <a:buSzPct val="100000"/>
                  <a:buFont typeface="Arial"/>
                  <a:buChar char="•"/>
                  <a:defRPr sz="2800"/>
                </a:pPr>
                <a:r>
                  <a:t>Eating Charoset (remember the bricks)</a:t>
                </a:r>
              </a:p>
            </p:txBody>
          </p:sp>
        </p:grpSp>
        <p:grpSp>
          <p:nvGrpSpPr>
            <p:cNvPr id="262" name="Group"/>
            <p:cNvGrpSpPr/>
            <p:nvPr/>
          </p:nvGrpSpPr>
          <p:grpSpPr>
            <a:xfrm>
              <a:off x="-1" y="2945669"/>
              <a:ext cx="1165259" cy="1664654"/>
              <a:chOff x="0" y="0"/>
              <a:chExt cx="1165257" cy="1664653"/>
            </a:xfrm>
          </p:grpSpPr>
          <p:sp>
            <p:nvSpPr>
              <p:cNvPr id="260" name="Chevron"/>
              <p:cNvSpPr/>
              <p:nvPr/>
            </p:nvSpPr>
            <p:spPr>
              <a:xfrm rot="5400000">
                <a:off x="-249699" y="249698"/>
                <a:ext cx="1664655" cy="1165258"/>
              </a:xfrm>
              <a:prstGeom prst="chevron">
                <a:avLst>
                  <a:gd name="adj" fmla="val 50000"/>
                </a:avLst>
              </a:prstGeom>
              <a:solidFill>
                <a:schemeClr val="accent3"/>
              </a:solidFill>
              <a:ln w="15875" cap="flat">
                <a:solidFill>
                  <a:schemeClr val="accent3"/>
                </a:solidFill>
                <a:prstDash val="solid"/>
                <a:round/>
              </a:ln>
              <a:effectLst/>
            </p:spPr>
            <p:txBody>
              <a:bodyPr wrap="square" lIns="45719" tIns="45719" rIns="45719" bIns="45719" numCol="1" anchor="ctr">
                <a:noAutofit/>
              </a:bodyPr>
              <a:lstStyle/>
              <a:p>
                <a:pPr algn="ctr" defTabSz="1511300">
                  <a:lnSpc>
                    <a:spcPct val="90000"/>
                  </a:lnSpc>
                  <a:spcBef>
                    <a:spcPts val="800"/>
                  </a:spcBef>
                  <a:defRPr sz="3400">
                    <a:solidFill>
                      <a:srgbClr val="FFFFFF"/>
                    </a:solidFill>
                  </a:defRPr>
                </a:pPr>
              </a:p>
            </p:txBody>
          </p:sp>
          <p:sp>
            <p:nvSpPr>
              <p:cNvPr id="261" name="9"/>
              <p:cNvSpPr txBox="1"/>
              <p:nvPr/>
            </p:nvSpPr>
            <p:spPr>
              <a:xfrm>
                <a:off x="0" y="550387"/>
                <a:ext cx="1165258" cy="563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1590" tIns="21590" rIns="21590" bIns="21590" numCol="1" anchor="ctr">
                <a:spAutoFit/>
              </a:bodyPr>
              <a:lstStyle>
                <a:lvl1pPr algn="ctr" defTabSz="1511300">
                  <a:lnSpc>
                    <a:spcPct val="90000"/>
                  </a:lnSpc>
                  <a:spcBef>
                    <a:spcPts val="1400"/>
                  </a:spcBef>
                  <a:defRPr sz="3400">
                    <a:solidFill>
                      <a:srgbClr val="FFFFFF"/>
                    </a:solidFill>
                  </a:defRPr>
                </a:lvl1pPr>
              </a:lstStyle>
              <a:p>
                <a:pPr/>
                <a:r>
                  <a:t>9</a:t>
                </a:r>
              </a:p>
            </p:txBody>
          </p:sp>
        </p:grpSp>
        <p:grpSp>
          <p:nvGrpSpPr>
            <p:cNvPr id="265" name="Group"/>
            <p:cNvGrpSpPr/>
            <p:nvPr/>
          </p:nvGrpSpPr>
          <p:grpSpPr>
            <a:xfrm>
              <a:off x="1165256" y="2945670"/>
              <a:ext cx="8927572" cy="1082026"/>
              <a:chOff x="0" y="0"/>
              <a:chExt cx="8927571" cy="1082024"/>
            </a:xfrm>
          </p:grpSpPr>
          <p:sp>
            <p:nvSpPr>
              <p:cNvPr id="263" name="Shape"/>
              <p:cNvSpPr/>
              <p:nvPr/>
            </p:nvSpPr>
            <p:spPr>
              <a:xfrm rot="5400000">
                <a:off x="3922773" y="-3922774"/>
                <a:ext cx="1082025" cy="8927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195"/>
                      <a:pt x="21600" y="436"/>
                    </a:cubicBezTo>
                    <a:lnTo>
                      <a:pt x="21600" y="21600"/>
                    </a:lnTo>
                    <a:lnTo>
                      <a:pt x="0" y="21600"/>
                    </a:lnTo>
                    <a:lnTo>
                      <a:pt x="0" y="436"/>
                    </a:lnTo>
                    <a:cubicBezTo>
                      <a:pt x="0" y="195"/>
                      <a:pt x="1612" y="0"/>
                      <a:pt x="3600" y="0"/>
                    </a:cubicBezTo>
                    <a:close/>
                  </a:path>
                </a:pathLst>
              </a:custGeom>
              <a:solidFill>
                <a:srgbClr val="FFFFFF">
                  <a:alpha val="90000"/>
                </a:srgbClr>
              </a:solidFill>
              <a:ln w="15875" cap="flat">
                <a:solidFill>
                  <a:schemeClr val="accent3"/>
                </a:solidFill>
                <a:prstDash val="solid"/>
                <a:round/>
              </a:ln>
              <a:effectLst/>
            </p:spPr>
            <p:txBody>
              <a:bodyPr wrap="square" lIns="45719" tIns="45719" rIns="45719" bIns="45719" numCol="1" anchor="ctr">
                <a:noAutofit/>
              </a:bodyPr>
              <a:lstStyle/>
              <a:p>
                <a:pPr defTabSz="1244600">
                  <a:lnSpc>
                    <a:spcPct val="90000"/>
                  </a:lnSpc>
                  <a:spcBef>
                    <a:spcPts val="300"/>
                  </a:spcBef>
                  <a:defRPr sz="2800"/>
                </a:pPr>
              </a:p>
            </p:txBody>
          </p:sp>
          <p:sp>
            <p:nvSpPr>
              <p:cNvPr id="264" name="Eating Bitter Herbs (tears)"/>
              <p:cNvSpPr txBox="1"/>
              <p:nvPr/>
            </p:nvSpPr>
            <p:spPr>
              <a:xfrm>
                <a:off x="181356" y="307331"/>
                <a:ext cx="8693396" cy="467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7779" tIns="17779" rIns="17779" bIns="17779" numCol="1" anchor="ctr">
                <a:spAutoFit/>
              </a:bodyPr>
              <a:lstStyle/>
              <a:p>
                <a:pPr lvl="1" marL="285750" indent="-285750" defTabSz="1244600">
                  <a:lnSpc>
                    <a:spcPct val="90000"/>
                  </a:lnSpc>
                  <a:spcBef>
                    <a:spcPts val="500"/>
                  </a:spcBef>
                  <a:buClr>
                    <a:schemeClr val="accent1"/>
                  </a:buClr>
                  <a:buSzPct val="100000"/>
                  <a:buFont typeface="Arial"/>
                  <a:buChar char="•"/>
                  <a:defRPr sz="2800"/>
                </a:pPr>
                <a:r>
                  <a:t>Eating Bitter Herbs (tears)</a:t>
                </a:r>
              </a:p>
            </p:txBody>
          </p:sp>
        </p:grpSp>
      </p:gr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le 1"/>
          <p:cNvSpPr txBox="1"/>
          <p:nvPr>
            <p:ph type="title"/>
          </p:nvPr>
        </p:nvSpPr>
        <p:spPr>
          <a:xfrm>
            <a:off x="841979" y="452094"/>
            <a:ext cx="9603276" cy="1049236"/>
          </a:xfrm>
          <a:prstGeom prst="rect">
            <a:avLst/>
          </a:prstGeom>
        </p:spPr>
        <p:txBody>
          <a:bodyPr/>
          <a:lstStyle>
            <a:lvl1pPr>
              <a:defRPr b="1"/>
            </a:lvl1pPr>
          </a:lstStyle>
          <a:p>
            <a:pPr/>
            <a:r>
              <a:t>Steps of Passover</a:t>
            </a:r>
          </a:p>
        </p:txBody>
      </p:sp>
      <p:grpSp>
        <p:nvGrpSpPr>
          <p:cNvPr id="287" name="Content Placeholder 3"/>
          <p:cNvGrpSpPr/>
          <p:nvPr/>
        </p:nvGrpSpPr>
        <p:grpSpPr>
          <a:xfrm>
            <a:off x="962024" y="1276349"/>
            <a:ext cx="10092828" cy="4762555"/>
            <a:chOff x="0" y="0"/>
            <a:chExt cx="10092827" cy="4762553"/>
          </a:xfrm>
        </p:grpSpPr>
        <p:grpSp>
          <p:nvGrpSpPr>
            <p:cNvPr id="271" name="Group"/>
            <p:cNvGrpSpPr/>
            <p:nvPr/>
          </p:nvGrpSpPr>
          <p:grpSpPr>
            <a:xfrm>
              <a:off x="-1" y="3121"/>
              <a:ext cx="1200496" cy="1714992"/>
              <a:chOff x="0" y="0"/>
              <a:chExt cx="1200494" cy="1714991"/>
            </a:xfrm>
          </p:grpSpPr>
          <p:sp>
            <p:nvSpPr>
              <p:cNvPr id="269" name="Chevron"/>
              <p:cNvSpPr/>
              <p:nvPr/>
            </p:nvSpPr>
            <p:spPr>
              <a:xfrm rot="5400000">
                <a:off x="-257249" y="257248"/>
                <a:ext cx="1714992" cy="1200495"/>
              </a:xfrm>
              <a:prstGeom prst="chevron">
                <a:avLst>
                  <a:gd name="adj" fmla="val 50000"/>
                </a:avLst>
              </a:prstGeom>
              <a:solidFill>
                <a:schemeClr val="accent2"/>
              </a:solidFill>
              <a:ln w="15875" cap="flat">
                <a:solidFill>
                  <a:schemeClr val="accent2"/>
                </a:solidFill>
                <a:prstDash val="solid"/>
                <a:round/>
              </a:ln>
              <a:effectLst/>
            </p:spPr>
            <p:txBody>
              <a:bodyPr wrap="square" lIns="45719" tIns="45719" rIns="45719" bIns="45719" numCol="1" anchor="ctr">
                <a:noAutofit/>
              </a:bodyPr>
              <a:lstStyle/>
              <a:p>
                <a:pPr algn="ctr" defTabSz="1555750">
                  <a:lnSpc>
                    <a:spcPct val="90000"/>
                  </a:lnSpc>
                  <a:spcBef>
                    <a:spcPts val="800"/>
                  </a:spcBef>
                  <a:defRPr sz="3500">
                    <a:solidFill>
                      <a:srgbClr val="FFFFFF"/>
                    </a:solidFill>
                  </a:defRPr>
                </a:pPr>
              </a:p>
            </p:txBody>
          </p:sp>
          <p:sp>
            <p:nvSpPr>
              <p:cNvPr id="270" name="10"/>
              <p:cNvSpPr txBox="1"/>
              <p:nvPr/>
            </p:nvSpPr>
            <p:spPr>
              <a:xfrm>
                <a:off x="0" y="568570"/>
                <a:ext cx="1200495" cy="577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225" tIns="22225" rIns="22225" bIns="22225" numCol="1" anchor="ctr">
                <a:spAutoFit/>
              </a:bodyPr>
              <a:lstStyle>
                <a:lvl1pPr algn="ctr" defTabSz="1555750">
                  <a:lnSpc>
                    <a:spcPct val="90000"/>
                  </a:lnSpc>
                  <a:spcBef>
                    <a:spcPts val="1400"/>
                  </a:spcBef>
                  <a:defRPr sz="3500">
                    <a:solidFill>
                      <a:srgbClr val="FFFFFF"/>
                    </a:solidFill>
                  </a:defRPr>
                </a:lvl1pPr>
              </a:lstStyle>
              <a:p>
                <a:pPr/>
                <a:r>
                  <a:t>10</a:t>
                </a:r>
              </a:p>
            </p:txBody>
          </p:sp>
        </p:grpSp>
        <p:grpSp>
          <p:nvGrpSpPr>
            <p:cNvPr id="274" name="Group"/>
            <p:cNvGrpSpPr/>
            <p:nvPr/>
          </p:nvGrpSpPr>
          <p:grpSpPr>
            <a:xfrm>
              <a:off x="1200493" y="0"/>
              <a:ext cx="8892335" cy="1114745"/>
              <a:chOff x="0" y="0"/>
              <a:chExt cx="8892333" cy="1114744"/>
            </a:xfrm>
          </p:grpSpPr>
          <p:sp>
            <p:nvSpPr>
              <p:cNvPr id="272" name="Shape"/>
              <p:cNvSpPr/>
              <p:nvPr/>
            </p:nvSpPr>
            <p:spPr>
              <a:xfrm rot="5400000">
                <a:off x="3888795" y="-3888795"/>
                <a:ext cx="1114745" cy="88923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202"/>
                      <a:pt x="21600" y="451"/>
                    </a:cubicBezTo>
                    <a:lnTo>
                      <a:pt x="21600" y="21600"/>
                    </a:lnTo>
                    <a:lnTo>
                      <a:pt x="0" y="21600"/>
                    </a:lnTo>
                    <a:lnTo>
                      <a:pt x="0" y="451"/>
                    </a:lnTo>
                    <a:cubicBezTo>
                      <a:pt x="0" y="202"/>
                      <a:pt x="1612" y="0"/>
                      <a:pt x="3600" y="0"/>
                    </a:cubicBezTo>
                    <a:close/>
                  </a:path>
                </a:pathLst>
              </a:custGeom>
              <a:solidFill>
                <a:srgbClr val="FFFFFF">
                  <a:alpha val="90000"/>
                </a:srgbClr>
              </a:solidFill>
              <a:ln w="15875" cap="flat">
                <a:solidFill>
                  <a:schemeClr val="accent2"/>
                </a:solidFill>
                <a:prstDash val="solid"/>
                <a:round/>
              </a:ln>
              <a:effectLst/>
            </p:spPr>
            <p:txBody>
              <a:bodyPr wrap="square" lIns="45719" tIns="45719" rIns="45719" bIns="45719" numCol="1" anchor="ctr">
                <a:noAutofit/>
              </a:bodyPr>
              <a:lstStyle/>
              <a:p>
                <a:pPr defTabSz="1066800">
                  <a:lnSpc>
                    <a:spcPct val="90000"/>
                  </a:lnSpc>
                  <a:spcBef>
                    <a:spcPts val="300"/>
                  </a:spcBef>
                  <a:defRPr sz="2400"/>
                </a:pPr>
              </a:p>
            </p:txBody>
          </p:sp>
          <p:sp>
            <p:nvSpPr>
              <p:cNvPr id="273" name="Eating Bitter Herbs with charoset (tears with bricks)"/>
              <p:cNvSpPr txBox="1"/>
              <p:nvPr/>
            </p:nvSpPr>
            <p:spPr>
              <a:xfrm>
                <a:off x="155449" y="357981"/>
                <a:ext cx="8682470" cy="398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5240" tIns="15240" rIns="15240" bIns="15240" numCol="1" anchor="ctr">
                <a:spAutoFit/>
              </a:bodyPr>
              <a:lstStyle/>
              <a:p>
                <a:pPr lvl="1" marL="228600" indent="-228600" defTabSz="1066800">
                  <a:lnSpc>
                    <a:spcPct val="90000"/>
                  </a:lnSpc>
                  <a:spcBef>
                    <a:spcPts val="400"/>
                  </a:spcBef>
                  <a:buClr>
                    <a:schemeClr val="accent1"/>
                  </a:buClr>
                  <a:buSzPct val="100000"/>
                  <a:buFont typeface="Arial"/>
                  <a:buChar char="•"/>
                  <a:defRPr sz="2400"/>
                </a:pPr>
                <a:r>
                  <a:t>Eating Bitter Herbs with charoset (tears with bricks)</a:t>
                </a:r>
              </a:p>
            </p:txBody>
          </p:sp>
        </p:grpSp>
        <p:grpSp>
          <p:nvGrpSpPr>
            <p:cNvPr id="277" name="Group"/>
            <p:cNvGrpSpPr/>
            <p:nvPr/>
          </p:nvGrpSpPr>
          <p:grpSpPr>
            <a:xfrm>
              <a:off x="-1" y="1525341"/>
              <a:ext cx="1200496" cy="1714992"/>
              <a:chOff x="0" y="0"/>
              <a:chExt cx="1200494" cy="1714991"/>
            </a:xfrm>
          </p:grpSpPr>
          <p:sp>
            <p:nvSpPr>
              <p:cNvPr id="275" name="Chevron"/>
              <p:cNvSpPr/>
              <p:nvPr/>
            </p:nvSpPr>
            <p:spPr>
              <a:xfrm rot="5400000">
                <a:off x="-257249" y="257248"/>
                <a:ext cx="1714992" cy="1200495"/>
              </a:xfrm>
              <a:prstGeom prst="chevron">
                <a:avLst>
                  <a:gd name="adj" fmla="val 50000"/>
                </a:avLst>
              </a:prstGeom>
              <a:solidFill>
                <a:srgbClr val="E85CE0"/>
              </a:solidFill>
              <a:ln w="15875" cap="flat">
                <a:solidFill>
                  <a:srgbClr val="E85CE0"/>
                </a:solidFill>
                <a:prstDash val="solid"/>
                <a:round/>
              </a:ln>
              <a:effectLst/>
            </p:spPr>
            <p:txBody>
              <a:bodyPr wrap="square" lIns="45719" tIns="45719" rIns="45719" bIns="45719" numCol="1" anchor="ctr">
                <a:noAutofit/>
              </a:bodyPr>
              <a:lstStyle/>
              <a:p>
                <a:pPr algn="ctr" defTabSz="1555750">
                  <a:lnSpc>
                    <a:spcPct val="90000"/>
                  </a:lnSpc>
                  <a:spcBef>
                    <a:spcPts val="800"/>
                  </a:spcBef>
                  <a:defRPr sz="3500">
                    <a:solidFill>
                      <a:srgbClr val="FFFFFF"/>
                    </a:solidFill>
                  </a:defRPr>
                </a:pPr>
              </a:p>
            </p:txBody>
          </p:sp>
          <p:sp>
            <p:nvSpPr>
              <p:cNvPr id="276" name="11"/>
              <p:cNvSpPr txBox="1"/>
              <p:nvPr/>
            </p:nvSpPr>
            <p:spPr>
              <a:xfrm>
                <a:off x="0" y="568570"/>
                <a:ext cx="1200495" cy="577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225" tIns="22225" rIns="22225" bIns="22225" numCol="1" anchor="ctr">
                <a:spAutoFit/>
              </a:bodyPr>
              <a:lstStyle>
                <a:lvl1pPr algn="ctr" defTabSz="1555750">
                  <a:lnSpc>
                    <a:spcPct val="90000"/>
                  </a:lnSpc>
                  <a:spcBef>
                    <a:spcPts val="1400"/>
                  </a:spcBef>
                  <a:defRPr sz="3500">
                    <a:solidFill>
                      <a:srgbClr val="FFFFFF"/>
                    </a:solidFill>
                  </a:defRPr>
                </a:lvl1pPr>
              </a:lstStyle>
              <a:p>
                <a:pPr/>
                <a:r>
                  <a:t>11</a:t>
                </a:r>
              </a:p>
            </p:txBody>
          </p:sp>
        </p:grpSp>
        <p:grpSp>
          <p:nvGrpSpPr>
            <p:cNvPr id="280" name="Group"/>
            <p:cNvGrpSpPr/>
            <p:nvPr/>
          </p:nvGrpSpPr>
          <p:grpSpPr>
            <a:xfrm>
              <a:off x="1200493" y="1386119"/>
              <a:ext cx="8892335" cy="1393191"/>
              <a:chOff x="0" y="0"/>
              <a:chExt cx="8892333" cy="1393189"/>
            </a:xfrm>
          </p:grpSpPr>
          <p:sp>
            <p:nvSpPr>
              <p:cNvPr id="278" name="Shape"/>
              <p:cNvSpPr/>
              <p:nvPr/>
            </p:nvSpPr>
            <p:spPr>
              <a:xfrm rot="5400000">
                <a:off x="3888795" y="-3749572"/>
                <a:ext cx="1114745" cy="88923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202"/>
                      <a:pt x="21600" y="451"/>
                    </a:cubicBezTo>
                    <a:lnTo>
                      <a:pt x="21600" y="21600"/>
                    </a:lnTo>
                    <a:lnTo>
                      <a:pt x="0" y="21600"/>
                    </a:lnTo>
                    <a:lnTo>
                      <a:pt x="0" y="451"/>
                    </a:lnTo>
                    <a:cubicBezTo>
                      <a:pt x="0" y="202"/>
                      <a:pt x="1612" y="0"/>
                      <a:pt x="3600" y="0"/>
                    </a:cubicBezTo>
                    <a:close/>
                  </a:path>
                </a:pathLst>
              </a:custGeom>
              <a:solidFill>
                <a:srgbClr val="FFFFFF">
                  <a:alpha val="90000"/>
                </a:srgbClr>
              </a:solidFill>
              <a:ln w="15875" cap="flat">
                <a:solidFill>
                  <a:srgbClr val="E85CE0"/>
                </a:solidFill>
                <a:prstDash val="solid"/>
                <a:round/>
              </a:ln>
              <a:effectLst/>
            </p:spPr>
            <p:txBody>
              <a:bodyPr wrap="square" lIns="45719" tIns="45719" rIns="45719" bIns="45719" numCol="1" anchor="ctr">
                <a:noAutofit/>
              </a:bodyPr>
              <a:lstStyle/>
              <a:p>
                <a:pPr defTabSz="1066800">
                  <a:lnSpc>
                    <a:spcPct val="90000"/>
                  </a:lnSpc>
                  <a:spcBef>
                    <a:spcPts val="300"/>
                  </a:spcBef>
                </a:pPr>
              </a:p>
            </p:txBody>
          </p:sp>
          <p:sp>
            <p:nvSpPr>
              <p:cNvPr id="279" name="The Cup of Deliverance (half cup, using little pinky, dip into the cup to drop 10 drops onto napkin, representing the 10 plagues, each plague is named in the retelling, as we spill the wine. *"/>
              <p:cNvSpPr txBox="1"/>
              <p:nvPr/>
            </p:nvSpPr>
            <p:spPr>
              <a:xfrm>
                <a:off x="155449" y="0"/>
                <a:ext cx="8682470" cy="13931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5240" tIns="15240" rIns="15240" bIns="15240" numCol="1" anchor="ctr">
                <a:spAutoFit/>
              </a:bodyPr>
              <a:lstStyle/>
              <a:p>
                <a:pPr lvl="1" marL="228600" indent="-228600" defTabSz="1066800">
                  <a:lnSpc>
                    <a:spcPct val="90000"/>
                  </a:lnSpc>
                  <a:spcBef>
                    <a:spcPts val="400"/>
                  </a:spcBef>
                  <a:buClr>
                    <a:schemeClr val="accent1"/>
                  </a:buClr>
                  <a:buSzPct val="100000"/>
                  <a:buFont typeface="Arial"/>
                  <a:buChar char="•"/>
                  <a:defRPr sz="2400"/>
                </a:pPr>
                <a:r>
                  <a:t>The Cup of Deliverance (half cup, using little pinky, dip into the cup to drop 10 drops onto napkin, representing the 10 plagues, each plague is named in the retelling, as we spill the wine. * </a:t>
                </a:r>
              </a:p>
            </p:txBody>
          </p:sp>
        </p:grpSp>
        <p:grpSp>
          <p:nvGrpSpPr>
            <p:cNvPr id="283" name="Group"/>
            <p:cNvGrpSpPr/>
            <p:nvPr/>
          </p:nvGrpSpPr>
          <p:grpSpPr>
            <a:xfrm>
              <a:off x="-1" y="3047562"/>
              <a:ext cx="1200496" cy="1714992"/>
              <a:chOff x="0" y="0"/>
              <a:chExt cx="1200494" cy="1714991"/>
            </a:xfrm>
          </p:grpSpPr>
          <p:sp>
            <p:nvSpPr>
              <p:cNvPr id="281" name="Chevron"/>
              <p:cNvSpPr/>
              <p:nvPr/>
            </p:nvSpPr>
            <p:spPr>
              <a:xfrm rot="5400000">
                <a:off x="-257249" y="257248"/>
                <a:ext cx="1714992" cy="1200495"/>
              </a:xfrm>
              <a:prstGeom prst="chevron">
                <a:avLst>
                  <a:gd name="adj" fmla="val 50000"/>
                </a:avLst>
              </a:prstGeom>
              <a:solidFill>
                <a:schemeClr val="accent3"/>
              </a:solidFill>
              <a:ln w="15875" cap="flat">
                <a:solidFill>
                  <a:schemeClr val="accent3"/>
                </a:solidFill>
                <a:prstDash val="solid"/>
                <a:round/>
              </a:ln>
              <a:effectLst/>
            </p:spPr>
            <p:txBody>
              <a:bodyPr wrap="square" lIns="45719" tIns="45719" rIns="45719" bIns="45719" numCol="1" anchor="ctr">
                <a:noAutofit/>
              </a:bodyPr>
              <a:lstStyle/>
              <a:p>
                <a:pPr algn="ctr" defTabSz="1555750">
                  <a:lnSpc>
                    <a:spcPct val="90000"/>
                  </a:lnSpc>
                  <a:spcBef>
                    <a:spcPts val="800"/>
                  </a:spcBef>
                  <a:defRPr sz="3500">
                    <a:solidFill>
                      <a:srgbClr val="FFFFFF"/>
                    </a:solidFill>
                  </a:defRPr>
                </a:pPr>
              </a:p>
            </p:txBody>
          </p:sp>
          <p:sp>
            <p:nvSpPr>
              <p:cNvPr id="282" name="12"/>
              <p:cNvSpPr txBox="1"/>
              <p:nvPr/>
            </p:nvSpPr>
            <p:spPr>
              <a:xfrm>
                <a:off x="0" y="568570"/>
                <a:ext cx="1200495" cy="577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225" tIns="22225" rIns="22225" bIns="22225" numCol="1" anchor="ctr">
                <a:spAutoFit/>
              </a:bodyPr>
              <a:lstStyle>
                <a:lvl1pPr algn="ctr" defTabSz="1555750">
                  <a:lnSpc>
                    <a:spcPct val="90000"/>
                  </a:lnSpc>
                  <a:spcBef>
                    <a:spcPts val="1400"/>
                  </a:spcBef>
                  <a:defRPr sz="3500">
                    <a:solidFill>
                      <a:srgbClr val="FFFFFF"/>
                    </a:solidFill>
                  </a:defRPr>
                </a:lvl1pPr>
              </a:lstStyle>
              <a:p>
                <a:pPr/>
                <a:r>
                  <a:t>12</a:t>
                </a:r>
              </a:p>
            </p:txBody>
          </p:sp>
        </p:grpSp>
        <p:grpSp>
          <p:nvGrpSpPr>
            <p:cNvPr id="286" name="Group"/>
            <p:cNvGrpSpPr/>
            <p:nvPr/>
          </p:nvGrpSpPr>
          <p:grpSpPr>
            <a:xfrm>
              <a:off x="1200493" y="3047563"/>
              <a:ext cx="8892335" cy="1114745"/>
              <a:chOff x="0" y="0"/>
              <a:chExt cx="8892333" cy="1114744"/>
            </a:xfrm>
          </p:grpSpPr>
          <p:sp>
            <p:nvSpPr>
              <p:cNvPr id="284" name="Shape"/>
              <p:cNvSpPr/>
              <p:nvPr/>
            </p:nvSpPr>
            <p:spPr>
              <a:xfrm rot="5400000">
                <a:off x="3888795" y="-3888795"/>
                <a:ext cx="1114745" cy="88923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202"/>
                      <a:pt x="21600" y="451"/>
                    </a:cubicBezTo>
                    <a:lnTo>
                      <a:pt x="21600" y="21600"/>
                    </a:lnTo>
                    <a:lnTo>
                      <a:pt x="0" y="21600"/>
                    </a:lnTo>
                    <a:lnTo>
                      <a:pt x="0" y="451"/>
                    </a:lnTo>
                    <a:cubicBezTo>
                      <a:pt x="0" y="202"/>
                      <a:pt x="1612" y="0"/>
                      <a:pt x="3600" y="0"/>
                    </a:cubicBezTo>
                    <a:close/>
                  </a:path>
                </a:pathLst>
              </a:custGeom>
              <a:solidFill>
                <a:srgbClr val="FFFFFF">
                  <a:alpha val="90000"/>
                </a:srgbClr>
              </a:solidFill>
              <a:ln w="15875" cap="flat">
                <a:solidFill>
                  <a:schemeClr val="accent3"/>
                </a:solidFill>
                <a:prstDash val="solid"/>
                <a:round/>
              </a:ln>
              <a:effectLst/>
            </p:spPr>
            <p:txBody>
              <a:bodyPr wrap="square" lIns="45719" tIns="45719" rIns="45719" bIns="45719" numCol="1" anchor="ctr">
                <a:noAutofit/>
              </a:bodyPr>
              <a:lstStyle/>
              <a:p>
                <a:pPr defTabSz="1066800">
                  <a:lnSpc>
                    <a:spcPct val="90000"/>
                  </a:lnSpc>
                  <a:spcBef>
                    <a:spcPts val="300"/>
                  </a:spcBef>
                  <a:defRPr sz="2400"/>
                </a:pPr>
              </a:p>
            </p:txBody>
          </p:sp>
          <p:sp>
            <p:nvSpPr>
              <p:cNvPr id="285" name="Cup of Redemption"/>
              <p:cNvSpPr txBox="1"/>
              <p:nvPr/>
            </p:nvSpPr>
            <p:spPr>
              <a:xfrm>
                <a:off x="155449" y="357981"/>
                <a:ext cx="8682470" cy="398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5240" tIns="15240" rIns="15240" bIns="15240" numCol="1" anchor="ctr">
                <a:spAutoFit/>
              </a:bodyPr>
              <a:lstStyle/>
              <a:p>
                <a:pPr lvl="1" marL="228600" indent="-228600" defTabSz="1066800">
                  <a:lnSpc>
                    <a:spcPct val="90000"/>
                  </a:lnSpc>
                  <a:spcBef>
                    <a:spcPts val="400"/>
                  </a:spcBef>
                  <a:buClr>
                    <a:schemeClr val="accent1"/>
                  </a:buClr>
                  <a:buSzPct val="100000"/>
                  <a:buFont typeface="Arial"/>
                  <a:buChar char="•"/>
                  <a:defRPr sz="2400"/>
                </a:pPr>
                <a:r>
                  <a:t>Cup of Redemption </a:t>
                </a:r>
              </a:p>
            </p:txBody>
          </p:sp>
        </p:grpSp>
      </p:gr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Content Placeholder 2"/>
          <p:cNvSpPr txBox="1"/>
          <p:nvPr>
            <p:ph type="body" idx="1"/>
          </p:nvPr>
        </p:nvSpPr>
        <p:spPr>
          <a:xfrm>
            <a:off x="695324" y="361950"/>
            <a:ext cx="11106151" cy="6000750"/>
          </a:xfrm>
          <a:prstGeom prst="rect">
            <a:avLst/>
          </a:prstGeom>
        </p:spPr>
        <p:txBody>
          <a:bodyPr/>
          <a:lstStyle/>
          <a:p>
            <a:pPr marL="0" indent="0">
              <a:buSzTx/>
              <a:buNone/>
              <a:defRPr sz="2400"/>
            </a:pPr>
            <a:r>
              <a:t>12. Cup of Redemption – Yeshua - “I’ll redeem you with an outstretched arm – cup of blessing. </a:t>
            </a:r>
          </a:p>
          <a:p>
            <a:pPr marL="0" indent="0">
              <a:buSzTx/>
              <a:buNone/>
              <a:defRPr sz="2400"/>
            </a:pPr>
            <a:r>
              <a:t>The wine in this cup recalls the shed blood of the lamb that was applied to the doorposts in Egypt, causing the plague of death to pass over.  Similarly,  Yeshua associated this cup with the blood he would shed on the cross causing death to “pass over” those trusting in him.  This is the cup of the new covenant, that is, God’s agreement to regard all those who trust in the death of the Messiah for the forgiveness of their sins to be justified and made right with Him.  Of Yeshua it is said, “The Messiah our Redemption” (1 Cor 1:30)</a:t>
            </a:r>
          </a:p>
          <a:p>
            <a:pPr marL="0" indent="0">
              <a:buSzTx/>
              <a:buNone/>
            </a:pPr>
            <a:r>
              <a:t>Let us again be silent for a moment… Close your eyes and hold this cup in your hands.  This Cup of Redemption represents God’s new covenant, and the very blood of  Yeshua that was shed for the forgiveness of your sins on the cross…  Let us recite the traditional blessing and then drink of the cup full of assurance that we are accepted and beloved by our Lord.</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Title 1"/>
          <p:cNvSpPr txBox="1"/>
          <p:nvPr>
            <p:ph type="title"/>
          </p:nvPr>
        </p:nvSpPr>
        <p:spPr>
          <a:xfrm>
            <a:off x="838200" y="500062"/>
            <a:ext cx="9603276" cy="1049236"/>
          </a:xfrm>
          <a:prstGeom prst="rect">
            <a:avLst/>
          </a:prstGeom>
        </p:spPr>
        <p:txBody>
          <a:bodyPr/>
          <a:lstStyle/>
          <a:p>
            <a:pPr/>
            <a:r>
              <a:t>Last but not least</a:t>
            </a:r>
          </a:p>
        </p:txBody>
      </p:sp>
      <p:grpSp>
        <p:nvGrpSpPr>
          <p:cNvPr id="294" name="Content Placeholder 3"/>
          <p:cNvGrpSpPr/>
          <p:nvPr/>
        </p:nvGrpSpPr>
        <p:grpSpPr>
          <a:xfrm>
            <a:off x="904875" y="82550"/>
            <a:ext cx="10515600" cy="4320000"/>
            <a:chOff x="0" y="0"/>
            <a:chExt cx="10515600" cy="4319999"/>
          </a:xfrm>
        </p:grpSpPr>
        <p:sp>
          <p:nvSpPr>
            <p:cNvPr id="292" name="Arrow"/>
            <p:cNvSpPr/>
            <p:nvPr/>
          </p:nvSpPr>
          <p:spPr>
            <a:xfrm>
              <a:off x="0" y="0"/>
              <a:ext cx="10515600" cy="4320000"/>
            </a:xfrm>
            <a:prstGeom prst="rightArrow">
              <a:avLst>
                <a:gd name="adj1" fmla="val 50000"/>
                <a:gd name="adj2" fmla="val 50000"/>
              </a:avLst>
            </a:prstGeom>
            <a:solidFill>
              <a:schemeClr val="accent1"/>
            </a:solidFill>
            <a:ln w="15875" cap="flat">
              <a:solidFill>
                <a:srgbClr val="FFFFFF"/>
              </a:solidFill>
              <a:prstDash val="solid"/>
              <a:round/>
            </a:ln>
            <a:effectLst/>
          </p:spPr>
          <p:txBody>
            <a:bodyPr wrap="square" lIns="45719" tIns="45719" rIns="45719" bIns="45719" numCol="1" anchor="t">
              <a:noAutofit/>
            </a:bodyPr>
            <a:lstStyle/>
            <a:p>
              <a:pPr defTabSz="914400">
                <a:lnSpc>
                  <a:spcPct val="120000"/>
                </a:lnSpc>
                <a:spcBef>
                  <a:spcPts val="1000"/>
                </a:spcBef>
                <a:defRPr sz="2000"/>
              </a:pPr>
            </a:p>
          </p:txBody>
        </p:sp>
        <p:sp>
          <p:nvSpPr>
            <p:cNvPr id="293" name="The Cup of Restoration/Cup of praise"/>
            <p:cNvSpPr txBox="1"/>
            <p:nvPr/>
          </p:nvSpPr>
          <p:spPr>
            <a:xfrm>
              <a:off x="288854" y="1852152"/>
              <a:ext cx="8617011"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1778000">
                <a:lnSpc>
                  <a:spcPct val="90000"/>
                </a:lnSpc>
                <a:spcBef>
                  <a:spcPts val="1600"/>
                </a:spcBef>
                <a:defRPr sz="4000"/>
              </a:lvl1pPr>
            </a:lstStyle>
            <a:p>
              <a:pPr/>
              <a:r>
                <a:t>The Cup of Restoration/Cup of praise</a:t>
              </a:r>
            </a:p>
          </p:txBody>
        </p:sp>
      </p:grpSp>
      <p:sp>
        <p:nvSpPr>
          <p:cNvPr id="295" name="TextBox 4"/>
          <p:cNvSpPr txBox="1"/>
          <p:nvPr/>
        </p:nvSpPr>
        <p:spPr>
          <a:xfrm>
            <a:off x="950594" y="3429000"/>
            <a:ext cx="9243061" cy="3393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2800"/>
            </a:pPr>
            <a:r>
              <a:t>Yeshua told his disciples that he would not drink the    fourth cup, (the cup of restoration), but promised to                     do so with them in the coming Kingdom (Matt 26:29)</a:t>
            </a:r>
          </a:p>
          <a:p>
            <a:pPr marL="457200" indent="-457200">
              <a:buSzPct val="100000"/>
              <a:buFont typeface="Arial"/>
              <a:buChar char="•"/>
              <a:defRPr sz="2800"/>
            </a:pPr>
            <a:r>
              <a:t>Be Chol dor vador</a:t>
            </a:r>
          </a:p>
          <a:p>
            <a:pPr marL="457200" indent="-457200">
              <a:buSzPct val="100000"/>
              <a:buFont typeface="Arial"/>
              <a:buChar char="•"/>
              <a:defRPr sz="2800"/>
            </a:pPr>
            <a:r>
              <a:t>In each and every generation an individual should look upon him or herself as if he or she personally had left Egypt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Double-click to edit"/>
          <p:cNvSpPr txBox="1"/>
          <p:nvPr>
            <p:ph type="title"/>
          </p:nvPr>
        </p:nvSpPr>
        <p:spPr>
          <a:prstGeom prst="rect">
            <a:avLst/>
          </a:prstGeom>
        </p:spPr>
        <p:txBody>
          <a:bodyPr/>
          <a:lstStyle/>
          <a:p>
            <a:pPr/>
          </a:p>
        </p:txBody>
      </p:sp>
      <p:sp>
        <p:nvSpPr>
          <p:cNvPr id="141" name="Double-click to edit"/>
          <p:cNvSpPr txBox="1"/>
          <p:nvPr>
            <p:ph type="body" sz="half" idx="1"/>
          </p:nvPr>
        </p:nvSpPr>
        <p:spPr>
          <a:prstGeom prst="rect">
            <a:avLst/>
          </a:prstGeom>
        </p:spPr>
        <p:txBody>
          <a:bodyPr/>
          <a:lstStyle/>
          <a:p>
            <a:pPr/>
          </a:p>
        </p:txBody>
      </p:sp>
      <p:pic>
        <p:nvPicPr>
          <p:cNvPr id="142" name="84588a98-677a-440c-aea1-5685eb0ed09e.JPG" descr="84588a98-677a-440c-aea1-5685eb0ed09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9" name="Picture 4"/>
          <p:cNvGrpSpPr/>
          <p:nvPr/>
        </p:nvGrpSpPr>
        <p:grpSpPr>
          <a:xfrm>
            <a:off x="7860600" y="2133600"/>
            <a:ext cx="2626425" cy="3819525"/>
            <a:chOff x="0" y="0"/>
            <a:chExt cx="2626423" cy="3819525"/>
          </a:xfrm>
        </p:grpSpPr>
        <p:sp>
          <p:nvSpPr>
            <p:cNvPr id="297" name="Rectangle"/>
            <p:cNvSpPr/>
            <p:nvPr/>
          </p:nvSpPr>
          <p:spPr>
            <a:xfrm>
              <a:off x="0" y="0"/>
              <a:ext cx="2626424" cy="3819525"/>
            </a:xfrm>
            <a:prstGeom prst="rect">
              <a:avLst/>
            </a:prstGeom>
            <a:solidFill>
              <a:srgbClr val="996600"/>
            </a:solidFill>
            <a:ln w="12700" cap="flat">
              <a:noFill/>
              <a:miter lim="400000"/>
            </a:ln>
            <a:effectLst/>
          </p:spPr>
          <p:txBody>
            <a:bodyPr wrap="square" lIns="45719" tIns="45719" rIns="45719" bIns="45719" numCol="1" anchor="ctr">
              <a:noAutofit/>
            </a:bodyPr>
            <a:lstStyle/>
            <a:p>
              <a:pPr/>
            </a:p>
          </p:txBody>
        </p:sp>
        <p:pic>
          <p:nvPicPr>
            <p:cNvPr id="298" name="image9.jpeg" descr="image9.jpeg"/>
            <p:cNvPicPr>
              <a:picLocks noChangeAspect="1"/>
            </p:cNvPicPr>
            <p:nvPr/>
          </p:nvPicPr>
          <p:blipFill>
            <a:blip r:embed="rId2">
              <a:extLst/>
            </a:blip>
            <a:srcRect l="34853" t="18890" r="34823" b="14860"/>
            <a:stretch>
              <a:fillRect/>
            </a:stretch>
          </p:blipFill>
          <p:spPr>
            <a:xfrm>
              <a:off x="0" y="0"/>
              <a:ext cx="2626424" cy="3819525"/>
            </a:xfrm>
            <a:prstGeom prst="rect">
              <a:avLst/>
            </a:prstGeom>
            <a:ln w="12700" cap="flat">
              <a:noFill/>
              <a:miter lim="400000"/>
            </a:ln>
            <a:effectLst/>
          </p:spPr>
        </p:pic>
      </p:grpSp>
      <p:sp>
        <p:nvSpPr>
          <p:cNvPr id="300" name="Title 1"/>
          <p:cNvSpPr txBox="1"/>
          <p:nvPr>
            <p:ph type="title"/>
          </p:nvPr>
        </p:nvSpPr>
        <p:spPr>
          <a:xfrm>
            <a:off x="838199" y="851002"/>
            <a:ext cx="9603276" cy="1049236"/>
          </a:xfrm>
          <a:prstGeom prst="rect">
            <a:avLst/>
          </a:prstGeom>
        </p:spPr>
        <p:txBody>
          <a:bodyPr/>
          <a:lstStyle/>
          <a:p>
            <a:pPr/>
            <a:r>
              <a:t>What is the cup of Elijah?</a:t>
            </a:r>
          </a:p>
        </p:txBody>
      </p:sp>
      <p:sp>
        <p:nvSpPr>
          <p:cNvPr id="301" name="Content Placeholder 2"/>
          <p:cNvSpPr txBox="1"/>
          <p:nvPr>
            <p:ph type="body" sz="half" idx="1"/>
          </p:nvPr>
        </p:nvSpPr>
        <p:spPr>
          <a:xfrm>
            <a:off x="838199" y="1978025"/>
            <a:ext cx="7153276" cy="4351338"/>
          </a:xfrm>
          <a:prstGeom prst="rect">
            <a:avLst/>
          </a:prstGeom>
        </p:spPr>
        <p:txBody>
          <a:bodyPr/>
          <a:lstStyle/>
          <a:p>
            <a:pPr marL="0" indent="0">
              <a:buSzTx/>
              <a:buNone/>
              <a:defRPr sz="2400"/>
            </a:pPr>
            <a:r>
              <a:t>Malachi 4:5-6</a:t>
            </a:r>
          </a:p>
          <a:p>
            <a:pPr marL="0" indent="0">
              <a:buSzTx/>
              <a:buNone/>
              <a:defRPr sz="2400"/>
            </a:pPr>
            <a:r>
              <a:t>5  Behold, I will send you Elijah the prophet before the coming of the great and dreadful day of the Lord.</a:t>
            </a:r>
          </a:p>
          <a:p>
            <a:pPr marL="0" indent="0">
              <a:buSzTx/>
              <a:buNone/>
              <a:defRPr sz="2400"/>
            </a:pPr>
            <a:r>
              <a:t>6  And he will turn</a:t>
            </a:r>
          </a:p>
          <a:p>
            <a:pPr marL="0" indent="0">
              <a:buSzTx/>
              <a:buNone/>
              <a:defRPr sz="2400"/>
            </a:pPr>
            <a:r>
              <a:t>The hearts of the fathers to the children,</a:t>
            </a:r>
          </a:p>
          <a:p>
            <a:pPr marL="0" indent="0">
              <a:buSzTx/>
              <a:buNone/>
              <a:defRPr sz="2400"/>
            </a:pPr>
            <a:r>
              <a:t>And the hearts of the children to their fathers,</a:t>
            </a:r>
          </a:p>
          <a:p>
            <a:pPr marL="0" indent="0">
              <a:buSzTx/>
              <a:buNone/>
              <a:defRPr sz="2400"/>
            </a:pPr>
            <a:r>
              <a:t>Lest I come and strike the earth with a curse.</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Double-click to edit"/>
          <p:cNvSpPr txBox="1"/>
          <p:nvPr>
            <p:ph type="title"/>
          </p:nvPr>
        </p:nvSpPr>
        <p:spPr>
          <a:prstGeom prst="rect">
            <a:avLst/>
          </a:prstGeom>
        </p:spPr>
        <p:txBody>
          <a:bodyPr/>
          <a:lstStyle/>
          <a:p>
            <a:pPr/>
          </a:p>
        </p:txBody>
      </p:sp>
      <p:sp>
        <p:nvSpPr>
          <p:cNvPr id="304" name="Double-click to edit"/>
          <p:cNvSpPr txBox="1"/>
          <p:nvPr>
            <p:ph type="body" sz="half" idx="1"/>
          </p:nvPr>
        </p:nvSpPr>
        <p:spPr>
          <a:prstGeom prst="rect">
            <a:avLst/>
          </a:prstGeom>
        </p:spPr>
        <p:txBody>
          <a:bodyPr/>
          <a:lstStyle/>
          <a:p>
            <a:pPr/>
          </a:p>
        </p:txBody>
      </p:sp>
      <p:pic>
        <p:nvPicPr>
          <p:cNvPr id="305" name="e2df961a-d77e-465b-899a-6efbf0449277.JPG" descr="e2df961a-d77e-465b-899a-6efbf0449277.JPG"/>
          <p:cNvPicPr>
            <a:picLocks noChangeAspect="1"/>
          </p:cNvPicPr>
          <p:nvPr/>
        </p:nvPicPr>
        <p:blipFill>
          <a:blip r:embed="rId2">
            <a:extLst/>
          </a:blip>
          <a:stretch>
            <a:fillRect/>
          </a:stretch>
        </p:blipFill>
        <p:spPr>
          <a:xfrm>
            <a:off x="1657350" y="0"/>
            <a:ext cx="8877300" cy="68580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Double-click to edit"/>
          <p:cNvSpPr txBox="1"/>
          <p:nvPr>
            <p:ph type="title"/>
          </p:nvPr>
        </p:nvSpPr>
        <p:spPr>
          <a:prstGeom prst="rect">
            <a:avLst/>
          </a:prstGeom>
        </p:spPr>
        <p:txBody>
          <a:bodyPr/>
          <a:lstStyle/>
          <a:p>
            <a:pPr/>
          </a:p>
        </p:txBody>
      </p:sp>
      <p:sp>
        <p:nvSpPr>
          <p:cNvPr id="308" name="Double-click to edit"/>
          <p:cNvSpPr txBox="1"/>
          <p:nvPr>
            <p:ph type="body" sz="half" idx="1"/>
          </p:nvPr>
        </p:nvSpPr>
        <p:spPr>
          <a:prstGeom prst="rect">
            <a:avLst/>
          </a:prstGeom>
        </p:spPr>
        <p:txBody>
          <a:bodyPr/>
          <a:lstStyle/>
          <a:p>
            <a:pPr/>
          </a:p>
        </p:txBody>
      </p:sp>
      <p:pic>
        <p:nvPicPr>
          <p:cNvPr id="309" name="eae7dcb5-9a9f-4028-9dac-dc9524efb0a9.JPG" descr="eae7dcb5-9a9f-4028-9dac-dc9524efb0a9.JPG"/>
          <p:cNvPicPr>
            <a:picLocks noChangeAspect="1"/>
          </p:cNvPicPr>
          <p:nvPr/>
        </p:nvPicPr>
        <p:blipFill>
          <a:blip r:embed="rId2">
            <a:extLst/>
          </a:blip>
          <a:stretch>
            <a:fillRect/>
          </a:stretch>
        </p:blipFill>
        <p:spPr>
          <a:xfrm>
            <a:off x="1657350" y="0"/>
            <a:ext cx="8877300" cy="68580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1" name="869841c0-726b-45d0-800e-0dcd29d249e4.JPG" descr="869841c0-726b-45d0-800e-0dcd29d249e4.JPG"/>
          <p:cNvPicPr>
            <a:picLocks noChangeAspect="1"/>
          </p:cNvPicPr>
          <p:nvPr/>
        </p:nvPicPr>
        <p:blipFill>
          <a:blip r:embed="rId2">
            <a:extLst/>
          </a:blip>
          <a:srcRect l="0" t="4427" r="0" b="0"/>
          <a:stretch>
            <a:fillRect/>
          </a:stretch>
        </p:blipFill>
        <p:spPr>
          <a:xfrm>
            <a:off x="2921000" y="240001"/>
            <a:ext cx="6350000" cy="606888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Double-click to edit"/>
          <p:cNvSpPr txBox="1"/>
          <p:nvPr>
            <p:ph type="title"/>
          </p:nvPr>
        </p:nvSpPr>
        <p:spPr>
          <a:prstGeom prst="rect">
            <a:avLst/>
          </a:prstGeom>
        </p:spPr>
        <p:txBody>
          <a:bodyPr/>
          <a:lstStyle/>
          <a:p>
            <a:pPr/>
          </a:p>
        </p:txBody>
      </p:sp>
      <p:sp>
        <p:nvSpPr>
          <p:cNvPr id="314" name="Double-click to edit"/>
          <p:cNvSpPr txBox="1"/>
          <p:nvPr>
            <p:ph type="body" sz="half" idx="1"/>
          </p:nvPr>
        </p:nvSpPr>
        <p:spPr>
          <a:prstGeom prst="rect">
            <a:avLst/>
          </a:prstGeom>
        </p:spPr>
        <p:txBody>
          <a:bodyPr/>
          <a:lstStyle/>
          <a:p>
            <a:pPr/>
          </a:p>
        </p:txBody>
      </p:sp>
      <p:pic>
        <p:nvPicPr>
          <p:cNvPr id="315" name="b7abb76b-f7f8-4274-baa6-9c2b7121795b.jpg" descr="b7abb76b-f7f8-4274-baa6-9c2b7121795b.jpg"/>
          <p:cNvPicPr>
            <a:picLocks noChangeAspect="1"/>
          </p:cNvPicPr>
          <p:nvPr/>
        </p:nvPicPr>
        <p:blipFill>
          <a:blip r:embed="rId2">
            <a:extLst/>
          </a:blip>
          <a:stretch>
            <a:fillRect/>
          </a:stretch>
        </p:blipFill>
        <p:spPr>
          <a:xfrm>
            <a:off x="1047750" y="0"/>
            <a:ext cx="10096500" cy="68580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Double-click to edit"/>
          <p:cNvSpPr txBox="1"/>
          <p:nvPr>
            <p:ph type="title"/>
          </p:nvPr>
        </p:nvSpPr>
        <p:spPr>
          <a:prstGeom prst="rect">
            <a:avLst/>
          </a:prstGeom>
        </p:spPr>
        <p:txBody>
          <a:bodyPr/>
          <a:lstStyle/>
          <a:p>
            <a:pPr/>
          </a:p>
        </p:txBody>
      </p:sp>
      <p:sp>
        <p:nvSpPr>
          <p:cNvPr id="318" name="Double-click to edit"/>
          <p:cNvSpPr txBox="1"/>
          <p:nvPr>
            <p:ph type="body" sz="half" idx="1"/>
          </p:nvPr>
        </p:nvSpPr>
        <p:spPr>
          <a:prstGeom prst="rect">
            <a:avLst/>
          </a:prstGeom>
        </p:spPr>
        <p:txBody>
          <a:bodyPr/>
          <a:lstStyle/>
          <a:p>
            <a:pPr/>
          </a:p>
        </p:txBody>
      </p:sp>
      <p:pic>
        <p:nvPicPr>
          <p:cNvPr id="319" name="36f1c74c-8814-4f2f-98df-41993da710e7.JPG" descr="36f1c74c-8814-4f2f-98df-41993da710e7.JPG"/>
          <p:cNvPicPr>
            <a:picLocks noChangeAspect="1"/>
          </p:cNvPicPr>
          <p:nvPr/>
        </p:nvPicPr>
        <p:blipFill>
          <a:blip r:embed="rId2">
            <a:extLst/>
          </a:blip>
          <a:stretch>
            <a:fillRect/>
          </a:stretch>
        </p:blipFill>
        <p:spPr>
          <a:xfrm>
            <a:off x="2667000" y="0"/>
            <a:ext cx="6858000" cy="68580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Double-click to edit"/>
          <p:cNvSpPr txBox="1"/>
          <p:nvPr>
            <p:ph type="title"/>
          </p:nvPr>
        </p:nvSpPr>
        <p:spPr>
          <a:prstGeom prst="rect">
            <a:avLst/>
          </a:prstGeom>
        </p:spPr>
        <p:txBody>
          <a:bodyPr/>
          <a:lstStyle/>
          <a:p>
            <a:pPr/>
          </a:p>
        </p:txBody>
      </p:sp>
      <p:sp>
        <p:nvSpPr>
          <p:cNvPr id="322" name="Double-click to edit"/>
          <p:cNvSpPr txBox="1"/>
          <p:nvPr>
            <p:ph type="body" sz="half" idx="1"/>
          </p:nvPr>
        </p:nvSpPr>
        <p:spPr>
          <a:prstGeom prst="rect">
            <a:avLst/>
          </a:prstGeom>
        </p:spPr>
        <p:txBody>
          <a:bodyPr/>
          <a:lstStyle/>
          <a:p>
            <a:pPr/>
          </a:p>
        </p:txBody>
      </p:sp>
      <p:pic>
        <p:nvPicPr>
          <p:cNvPr id="323" name="Malachi 4.5-6.jpg" descr="Malachi 4.5-6.jpg"/>
          <p:cNvPicPr>
            <a:picLocks noChangeAspect="1"/>
          </p:cNvPicPr>
          <p:nvPr/>
        </p:nvPicPr>
        <p:blipFill>
          <a:blip r:embed="rId2">
            <a:extLst/>
          </a:blip>
          <a:stretch>
            <a:fillRect/>
          </a:stretch>
        </p:blipFill>
        <p:spPr>
          <a:xfrm>
            <a:off x="152400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5" name="PHOTO-2023-04-05-05-43-12.jpg" descr="PHOTO-2023-04-05-05-43-12.jpg"/>
          <p:cNvPicPr>
            <a:picLocks noChangeAspect="1"/>
          </p:cNvPicPr>
          <p:nvPr/>
        </p:nvPicPr>
        <p:blipFill>
          <a:blip r:embed="rId2">
            <a:extLst/>
          </a:blip>
          <a:stretch>
            <a:fillRect/>
          </a:stretch>
        </p:blipFill>
        <p:spPr>
          <a:xfrm>
            <a:off x="2183909" y="84535"/>
            <a:ext cx="8467245" cy="6091125"/>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7" name="PHOTO-2023-04-05-05-44-05.jpg" descr="PHOTO-2023-04-05-05-44-05.jpg"/>
          <p:cNvPicPr>
            <a:picLocks noChangeAspect="1"/>
          </p:cNvPicPr>
          <p:nvPr/>
        </p:nvPicPr>
        <p:blipFill>
          <a:blip r:embed="rId2">
            <a:extLst/>
          </a:blip>
          <a:srcRect l="0" t="0" r="0" b="14986"/>
          <a:stretch>
            <a:fillRect/>
          </a:stretch>
        </p:blipFill>
        <p:spPr>
          <a:xfrm>
            <a:off x="1935529" y="-1"/>
            <a:ext cx="8140701" cy="5830232"/>
          </a:xfrm>
          <a:prstGeom prst="rect">
            <a:avLst/>
          </a:prstGeom>
          <a:ln w="12700">
            <a:miter lim="400000"/>
          </a:ln>
        </p:spPr>
      </p:pic>
      <p:sp>
        <p:nvSpPr>
          <p:cNvPr id="328" name="“Do not come empty handed…”"/>
          <p:cNvSpPr txBox="1"/>
          <p:nvPr>
            <p:ph type="title"/>
          </p:nvPr>
        </p:nvSpPr>
        <p:spPr>
          <a:xfrm>
            <a:off x="2404280" y="625465"/>
            <a:ext cx="9603276" cy="1049236"/>
          </a:xfrm>
          <a:prstGeom prst="rect">
            <a:avLst/>
          </a:prstGeom>
        </p:spPr>
        <p:txBody>
          <a:bodyPr/>
          <a:lstStyle/>
          <a:p>
            <a:pPr/>
            <a:r>
              <a:t>“Do not come empty handed…”</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Double-click to edit"/>
          <p:cNvSpPr txBox="1"/>
          <p:nvPr>
            <p:ph type="title"/>
          </p:nvPr>
        </p:nvSpPr>
        <p:spPr>
          <a:prstGeom prst="rect">
            <a:avLst/>
          </a:prstGeom>
        </p:spPr>
        <p:txBody>
          <a:bodyPr/>
          <a:lstStyle/>
          <a:p>
            <a:pPr/>
          </a:p>
        </p:txBody>
      </p:sp>
      <p:sp>
        <p:nvSpPr>
          <p:cNvPr id="331" name="Double-click to edit"/>
          <p:cNvSpPr txBox="1"/>
          <p:nvPr>
            <p:ph type="body" sz="half" idx="1"/>
          </p:nvPr>
        </p:nvSpPr>
        <p:spPr>
          <a:prstGeom prst="rect">
            <a:avLst/>
          </a:prstGeom>
        </p:spPr>
        <p:txBody>
          <a:bodyPr/>
          <a:lstStyle/>
          <a:p>
            <a:pPr/>
          </a:p>
        </p:txBody>
      </p:sp>
      <p:pic>
        <p:nvPicPr>
          <p:cNvPr id="332" name="SUBSCRIBE.png" descr="SUBSCRIBE.png"/>
          <p:cNvPicPr>
            <a:picLocks noChangeAspect="1"/>
          </p:cNvPicPr>
          <p:nvPr/>
        </p:nvPicPr>
        <p:blipFill>
          <a:blip r:embed="rId2">
            <a:extLst/>
          </a:blip>
          <a:stretch>
            <a:fillRect/>
          </a:stretch>
        </p:blipFill>
        <p:spPr>
          <a:xfrm>
            <a:off x="-592912" y="-263166"/>
            <a:ext cx="12813454" cy="8008409"/>
          </a:xfrm>
          <a:prstGeom prst="rect">
            <a:avLst/>
          </a:prstGeom>
          <a:ln w="12700">
            <a:miter lim="400000"/>
          </a:ln>
        </p:spPr>
      </p:pic>
      <p:pic>
        <p:nvPicPr>
          <p:cNvPr id="333" name="Screenshot 2023-04-05 at 5.55.07 AM.png" descr="Screenshot 2023-04-05 at 5.55.07 AM.png"/>
          <p:cNvPicPr>
            <a:picLocks noChangeAspect="1"/>
          </p:cNvPicPr>
          <p:nvPr/>
        </p:nvPicPr>
        <p:blipFill>
          <a:blip r:embed="rId3">
            <a:extLst/>
          </a:blip>
          <a:srcRect l="6092" t="4819" r="6092" b="9111"/>
          <a:stretch>
            <a:fillRect/>
          </a:stretch>
        </p:blipFill>
        <p:spPr>
          <a:xfrm>
            <a:off x="8567847" y="1208909"/>
            <a:ext cx="3474184" cy="345072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NO ONE SHOULD APPEAR EMPY HANDED”"/>
          <p:cNvSpPr txBox="1"/>
          <p:nvPr>
            <p:ph type="title"/>
          </p:nvPr>
        </p:nvSpPr>
        <p:spPr>
          <a:prstGeom prst="rect">
            <a:avLst/>
          </a:prstGeom>
        </p:spPr>
        <p:txBody>
          <a:bodyPr/>
          <a:lstStyle>
            <a:lvl1pPr>
              <a:defRPr b="1"/>
            </a:lvl1pPr>
          </a:lstStyle>
          <a:p>
            <a:pPr/>
            <a:r>
              <a:t>“NO ONE SHOULD APPEAR EMPY HANDED”</a:t>
            </a:r>
          </a:p>
        </p:txBody>
      </p:sp>
      <p:sp>
        <p:nvSpPr>
          <p:cNvPr id="145" name="Exodus 23:15, “Hold the spring Festival of Unraised Bread when you eat unraised bread for seven days at the time set for the month of Abib, as I commanded you. That was the month you came out of Egypt. No one should show up before me empty-handed."/>
          <p:cNvSpPr txBox="1"/>
          <p:nvPr>
            <p:ph type="body" sz="half" idx="1"/>
          </p:nvPr>
        </p:nvSpPr>
        <p:spPr>
          <a:prstGeom prst="rect">
            <a:avLst/>
          </a:prstGeom>
        </p:spPr>
        <p:txBody>
          <a:bodyPr/>
          <a:lstStyle>
            <a:lvl1pPr marL="212597" indent="-212597" defTabSz="850391">
              <a:spcBef>
                <a:spcPts val="900"/>
              </a:spcBef>
              <a:defRPr b="1" sz="3162"/>
            </a:lvl1pPr>
          </a:lstStyle>
          <a:p>
            <a:pPr/>
            <a:r>
              <a:t>Exodus 23:15, “Hold the spring Festival of Unraised Bread when you eat unraised bread for seven days at the time set for the month of Abib, as I commanded you. That was the month you came out of Egypt. No one should show up before me empty-handed.</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PASSOVER OFFERING"/>
          <p:cNvSpPr txBox="1"/>
          <p:nvPr>
            <p:ph type="title"/>
          </p:nvPr>
        </p:nvSpPr>
        <p:spPr>
          <a:prstGeom prst="rect">
            <a:avLst/>
          </a:prstGeom>
        </p:spPr>
        <p:txBody>
          <a:bodyPr/>
          <a:lstStyle/>
          <a:p>
            <a:pPr/>
            <a:r>
              <a:t>PASSOVER OFFERING</a:t>
            </a:r>
          </a:p>
        </p:txBody>
      </p:sp>
      <p:sp>
        <p:nvSpPr>
          <p:cNvPr id="336" name="Double-click to edit"/>
          <p:cNvSpPr txBox="1"/>
          <p:nvPr>
            <p:ph type="body" sz="half" idx="1"/>
          </p:nvPr>
        </p:nvSpPr>
        <p:spPr>
          <a:prstGeom prst="rect">
            <a:avLst/>
          </a:prstGeom>
        </p:spPr>
        <p:txBody>
          <a:bodyPr/>
          <a:lstStyle/>
          <a:p>
            <a:pPr/>
          </a:p>
        </p:txBody>
      </p:sp>
      <p:pic>
        <p:nvPicPr>
          <p:cNvPr id="337" name="RONI -BusinessCard.jpg" descr="RONI -BusinessCard.jpg"/>
          <p:cNvPicPr>
            <a:picLocks noChangeAspect="1"/>
          </p:cNvPicPr>
          <p:nvPr/>
        </p:nvPicPr>
        <p:blipFill>
          <a:blip r:embed="rId2">
            <a:extLst/>
          </a:blip>
          <a:stretch>
            <a:fillRect/>
          </a:stretch>
        </p:blipFill>
        <p:spPr>
          <a:xfrm>
            <a:off x="190390" y="-48320"/>
            <a:ext cx="12001501" cy="68580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1"/>
          <p:cNvSpPr txBox="1"/>
          <p:nvPr>
            <p:ph type="title"/>
          </p:nvPr>
        </p:nvSpPr>
        <p:spPr>
          <a:xfrm>
            <a:off x="838200" y="785469"/>
            <a:ext cx="9603276" cy="1049236"/>
          </a:xfrm>
          <a:prstGeom prst="rect">
            <a:avLst/>
          </a:prstGeom>
        </p:spPr>
        <p:txBody>
          <a:bodyPr/>
          <a:lstStyle>
            <a:lvl1pPr>
              <a:defRPr b="1"/>
            </a:lvl1pPr>
          </a:lstStyle>
          <a:p>
            <a:pPr/>
            <a:r>
              <a:t>Deuteronomy 16:1, 6, 16</a:t>
            </a:r>
          </a:p>
        </p:txBody>
      </p:sp>
      <p:sp>
        <p:nvSpPr>
          <p:cNvPr id="148" name="Content Placeholder 2"/>
          <p:cNvSpPr txBox="1"/>
          <p:nvPr>
            <p:ph type="body" idx="1"/>
          </p:nvPr>
        </p:nvSpPr>
        <p:spPr>
          <a:xfrm>
            <a:off x="838200" y="1834703"/>
            <a:ext cx="10658475" cy="4643439"/>
          </a:xfrm>
          <a:prstGeom prst="rect">
            <a:avLst/>
          </a:prstGeom>
        </p:spPr>
        <p:txBody>
          <a:bodyPr/>
          <a:lstStyle/>
          <a:p>
            <a:pPr marL="0" indent="0">
              <a:buSzTx/>
              <a:buNone/>
              <a:defRPr sz="2400"/>
            </a:pPr>
            <a:r>
              <a:t>1. Observe the month of Abib, and keep the Passover to the Lord your God, for bin the month of Abib the Lord your God brought you out of Egypt by night.</a:t>
            </a:r>
          </a:p>
          <a:p>
            <a:pPr marL="0" indent="0">
              <a:buSzTx/>
              <a:buNone/>
              <a:defRPr sz="2400"/>
            </a:pPr>
            <a:r>
              <a:t>6. but at the place where the Lord your God chooses to make His name abide, there you shall sacrifice the Passover at twilight, at the going down of the sun, at the time you came out of Egypt. </a:t>
            </a:r>
          </a:p>
          <a:p>
            <a:pPr marL="0" indent="0">
              <a:buSzTx/>
              <a:buNone/>
              <a:defRPr sz="2400"/>
            </a:pPr>
            <a:r>
              <a:t>16. “Three times a year all your males shall appear before the Lord your God in the place which He chooses: at the Feast of Unleavened Bread, at the Feast of Weeks, and at the Feast of Tabernacles; and they shall not appear before the Lord empty-handed.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itle 1"/>
          <p:cNvSpPr txBox="1"/>
          <p:nvPr>
            <p:ph type="title"/>
          </p:nvPr>
        </p:nvSpPr>
        <p:spPr>
          <a:xfrm>
            <a:off x="838199" y="741360"/>
            <a:ext cx="10515601" cy="1325564"/>
          </a:xfrm>
          <a:prstGeom prst="rect">
            <a:avLst/>
          </a:prstGeom>
        </p:spPr>
        <p:txBody>
          <a:bodyPr/>
          <a:lstStyle>
            <a:lvl1pPr>
              <a:defRPr b="1"/>
            </a:lvl1pPr>
          </a:lstStyle>
          <a:p>
            <a:pPr/>
            <a:r>
              <a:t>Exodus 12:3-14</a:t>
            </a:r>
          </a:p>
        </p:txBody>
      </p:sp>
      <p:sp>
        <p:nvSpPr>
          <p:cNvPr id="151" name="Content Placeholder 2"/>
          <p:cNvSpPr txBox="1"/>
          <p:nvPr>
            <p:ph type="body" idx="1"/>
          </p:nvPr>
        </p:nvSpPr>
        <p:spPr>
          <a:xfrm>
            <a:off x="838199" y="2066924"/>
            <a:ext cx="11020426" cy="5248276"/>
          </a:xfrm>
          <a:prstGeom prst="rect">
            <a:avLst/>
          </a:prstGeom>
        </p:spPr>
        <p:txBody>
          <a:bodyPr/>
          <a:lstStyle/>
          <a:p>
            <a:pPr marL="0" indent="0">
              <a:buSzTx/>
              <a:buNone/>
              <a:defRPr sz="2400"/>
            </a:pPr>
            <a:r>
              <a:t>3. Speak to all the congregation of Israel, saying: ‘On the tenth of this month every man shall take for himself a lamb, according to the house of his father, a lamb for a household.</a:t>
            </a:r>
          </a:p>
          <a:p>
            <a:pPr marL="0" indent="0">
              <a:buSzTx/>
              <a:buNone/>
              <a:defRPr sz="2400"/>
            </a:pPr>
            <a:r>
              <a:t>4. And if the household is too small for the lamb, let him and his neighbor next to his house take it according to the number of the persons; according to each man’s need you shall make your count for the lamb.</a:t>
            </a:r>
          </a:p>
          <a:p>
            <a:pPr marL="0" indent="0">
              <a:buSzTx/>
              <a:buNone/>
              <a:defRPr sz="2400"/>
            </a:pPr>
            <a:r>
              <a:t>5. Your lamb shall be without blemish, a male of the first year. You may take it from the sheep or from the goats.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Content Placeholder 2"/>
          <p:cNvSpPr txBox="1"/>
          <p:nvPr>
            <p:ph type="body" idx="1"/>
          </p:nvPr>
        </p:nvSpPr>
        <p:spPr>
          <a:xfrm>
            <a:off x="723900" y="800100"/>
            <a:ext cx="10896600" cy="6553200"/>
          </a:xfrm>
          <a:prstGeom prst="rect">
            <a:avLst/>
          </a:prstGeom>
        </p:spPr>
        <p:txBody>
          <a:bodyPr/>
          <a:lstStyle/>
          <a:p>
            <a:pPr marL="0" indent="0">
              <a:buSzTx/>
              <a:buNone/>
              <a:defRPr sz="2400"/>
            </a:pPr>
            <a:r>
              <a:t>6. Now you shall keep it until the fourteenth day of the same month. Then the whole assembly of the congregation of Israel shall kill it at twilight.</a:t>
            </a:r>
          </a:p>
          <a:p>
            <a:pPr marL="0" indent="0">
              <a:buSzTx/>
              <a:buNone/>
              <a:defRPr sz="2400"/>
            </a:pPr>
            <a:r>
              <a:t>7. And they shall take some of the blood and put it on the two doorposts and on the lintel of the houses where they eat it.</a:t>
            </a:r>
          </a:p>
          <a:p>
            <a:pPr marL="0" indent="0">
              <a:buSzTx/>
              <a:buNone/>
              <a:defRPr sz="2400"/>
            </a:pPr>
            <a:r>
              <a:t>8. Then they shall eat the flesh on that night; roasted in fire, with unleavened bread and with bitter herbs they shall eat it.</a:t>
            </a:r>
          </a:p>
          <a:p>
            <a:pPr marL="0" indent="0">
              <a:buSzTx/>
              <a:buNone/>
              <a:defRPr sz="2400"/>
            </a:pPr>
            <a:r>
              <a:t>9. Do not eat it raw, nor boiled at all with water, but roasted in fire—its head with its legs and its entrails.</a:t>
            </a:r>
          </a:p>
          <a:p>
            <a:pPr marL="0" indent="0">
              <a:buSzTx/>
              <a:buNone/>
              <a:defRPr sz="2400"/>
            </a:pPr>
            <a:r>
              <a:t>10. You shall let none of it remain until morning, and what remains of it until morning you shall burn with fire.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Content Placeholder 2"/>
          <p:cNvSpPr txBox="1"/>
          <p:nvPr>
            <p:ph type="body" idx="1"/>
          </p:nvPr>
        </p:nvSpPr>
        <p:spPr>
          <a:xfrm>
            <a:off x="857249" y="854074"/>
            <a:ext cx="10810876" cy="4994276"/>
          </a:xfrm>
          <a:prstGeom prst="rect">
            <a:avLst/>
          </a:prstGeom>
        </p:spPr>
        <p:txBody>
          <a:bodyPr/>
          <a:lstStyle/>
          <a:p>
            <a:pPr marL="0" indent="0" defTabSz="859536">
              <a:spcBef>
                <a:spcPts val="900"/>
              </a:spcBef>
              <a:buSzTx/>
              <a:buNone/>
              <a:defRPr sz="2256"/>
            </a:pPr>
            <a:r>
              <a:t>11. And thus you shall eat it: with a belt on your waist, your sandals on your feet, and your staff in your hand. So you shall eat it in haste. It is the Lord’s Passover.</a:t>
            </a:r>
          </a:p>
          <a:p>
            <a:pPr marL="0" indent="0" defTabSz="859536">
              <a:spcBef>
                <a:spcPts val="900"/>
              </a:spcBef>
              <a:buSzTx/>
              <a:buNone/>
              <a:defRPr sz="2256"/>
            </a:pPr>
            <a:r>
              <a:t>12. ‘For I will pass through the land of Egypt on that night, and will strike all the firstborn in the land of Egypt, both man and beast; and against all the gods of Egypt I will execute judgment: I am the Lord.</a:t>
            </a:r>
          </a:p>
          <a:p>
            <a:pPr marL="0" indent="0" defTabSz="859536">
              <a:spcBef>
                <a:spcPts val="900"/>
              </a:spcBef>
              <a:buSzTx/>
              <a:buNone/>
              <a:defRPr sz="2256"/>
            </a:pPr>
            <a:r>
              <a:t>3. Now the blood shall be a sign for you on the houses where you are. And when I see the blood, I will pass over you; and the plague shall not be on you to destroy you when I strike the land of Egypt.</a:t>
            </a:r>
          </a:p>
          <a:p>
            <a:pPr marL="0" indent="0" defTabSz="859536">
              <a:spcBef>
                <a:spcPts val="900"/>
              </a:spcBef>
              <a:buSzTx/>
              <a:buNone/>
              <a:defRPr sz="2256"/>
            </a:pPr>
            <a:r>
              <a:t>14. ‘So this day shall be to you a memorial; and you shall keep it as a feast to the Lord throughout your generations. You shall keep it as a feast by an everlasting ordinance.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PHOTO-2023-04-05-05-42-42.jpg" descr="PHOTO-2023-04-05-05-42-42.jpg"/>
          <p:cNvPicPr>
            <a:picLocks noChangeAspect="1"/>
          </p:cNvPicPr>
          <p:nvPr/>
        </p:nvPicPr>
        <p:blipFill>
          <a:blip r:embed="rId2">
            <a:extLst/>
          </a:blip>
          <a:stretch>
            <a:fillRect/>
          </a:stretch>
        </p:blipFill>
        <p:spPr>
          <a:xfrm>
            <a:off x="868024" y="734183"/>
            <a:ext cx="10779266" cy="538963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A7A7A7"/>
      </a:dk2>
      <a:lt2>
        <a:srgbClr val="535353"/>
      </a:lt2>
      <a:accent1>
        <a:srgbClr val="B71E42"/>
      </a:accent1>
      <a:accent2>
        <a:srgbClr val="DE478E"/>
      </a:accent2>
      <a:accent3>
        <a:srgbClr val="BC72F0"/>
      </a:accent3>
      <a:accent4>
        <a:srgbClr val="795FAF"/>
      </a:accent4>
      <a:accent5>
        <a:srgbClr val="586EA6"/>
      </a:accent5>
      <a:accent6>
        <a:srgbClr val="6892A0"/>
      </a:accent6>
      <a:hlink>
        <a:srgbClr val="0000FF"/>
      </a:hlink>
      <a:folHlink>
        <a:srgbClr val="FF00FF"/>
      </a:folHlink>
    </a:clrScheme>
    <a:fontScheme name="Gallery">
      <a:majorFont>
        <a:latin typeface="Helvetica"/>
        <a:ea typeface="Helvetica"/>
        <a:cs typeface="Helvetica"/>
      </a:majorFont>
      <a:minorFont>
        <a:latin typeface="Gill Sans MT"/>
        <a:ea typeface="Gill Sans MT"/>
        <a:cs typeface="Gill Sans MT"/>
      </a:minorFont>
    </a:fontScheme>
    <a:fmtScheme name="Galle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A7A7A7"/>
      </a:dk2>
      <a:lt2>
        <a:srgbClr val="535353"/>
      </a:lt2>
      <a:accent1>
        <a:srgbClr val="B71E42"/>
      </a:accent1>
      <a:accent2>
        <a:srgbClr val="DE478E"/>
      </a:accent2>
      <a:accent3>
        <a:srgbClr val="BC72F0"/>
      </a:accent3>
      <a:accent4>
        <a:srgbClr val="795FAF"/>
      </a:accent4>
      <a:accent5>
        <a:srgbClr val="586EA6"/>
      </a:accent5>
      <a:accent6>
        <a:srgbClr val="6892A0"/>
      </a:accent6>
      <a:hlink>
        <a:srgbClr val="0000FF"/>
      </a:hlink>
      <a:folHlink>
        <a:srgbClr val="FF00FF"/>
      </a:folHlink>
    </a:clrScheme>
    <a:fontScheme name="Gallery">
      <a:majorFont>
        <a:latin typeface="Helvetica"/>
        <a:ea typeface="Helvetica"/>
        <a:cs typeface="Helvetica"/>
      </a:majorFont>
      <a:minorFont>
        <a:latin typeface="Gill Sans MT"/>
        <a:ea typeface="Gill Sans MT"/>
        <a:cs typeface="Gill Sans MT"/>
      </a:minorFont>
    </a:fontScheme>
    <a:fmtScheme name="Galle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